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6" r:id="rId2"/>
    <p:sldId id="367" r:id="rId3"/>
    <p:sldId id="379" r:id="rId4"/>
    <p:sldId id="368" r:id="rId5"/>
    <p:sldId id="376" r:id="rId6"/>
    <p:sldId id="406" r:id="rId7"/>
    <p:sldId id="380" r:id="rId8"/>
    <p:sldId id="381" r:id="rId9"/>
    <p:sldId id="369" r:id="rId10"/>
    <p:sldId id="401" r:id="rId11"/>
    <p:sldId id="403" r:id="rId12"/>
    <p:sldId id="404" r:id="rId13"/>
    <p:sldId id="371" r:id="rId14"/>
    <p:sldId id="382" r:id="rId15"/>
    <p:sldId id="372" r:id="rId16"/>
    <p:sldId id="383" r:id="rId17"/>
    <p:sldId id="405" r:id="rId18"/>
    <p:sldId id="377" r:id="rId19"/>
    <p:sldId id="384" r:id="rId20"/>
    <p:sldId id="378" r:id="rId21"/>
    <p:sldId id="373" r:id="rId22"/>
    <p:sldId id="4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8BEA77-27C2-2952-6243-81C3A4F8F9A2}" name="Wright, Anna" initials="WA" userId="S::wrighta@illinois.edu::1c4c1456-dcca-46f1-b07b-31f44ce5ee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5"/>
    <a:srgbClr val="13294B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0" autoAdjust="0"/>
    <p:restoredTop sz="84104" autoAdjust="0"/>
  </p:normalViewPr>
  <p:slideViewPr>
    <p:cSldViewPr snapToGrid="0">
      <p:cViewPr varScale="1">
        <p:scale>
          <a:sx n="64" d="100"/>
          <a:sy n="64" d="100"/>
        </p:scale>
        <p:origin x="5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45430-D04F-4825-BB4E-F4182399D7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D67A13-90CE-441B-B212-EE994CA74A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Train them to teach CMN 111/112</a:t>
          </a:r>
        </a:p>
      </dgm:t>
    </dgm:pt>
    <dgm:pt modelId="{109B145E-C6F0-4196-B9DD-E9D374B14A5A}" type="parTrans" cxnId="{7D0EC7B2-AB65-4A39-B533-D01FBD2A04C2}">
      <dgm:prSet/>
      <dgm:spPr/>
      <dgm:t>
        <a:bodyPr/>
        <a:lstStyle/>
        <a:p>
          <a:endParaRPr lang="en-US"/>
        </a:p>
      </dgm:t>
    </dgm:pt>
    <dgm:pt modelId="{938D7A14-D2EF-4AD1-B7DE-B7CC60C133F4}" type="sibTrans" cxnId="{7D0EC7B2-AB65-4A39-B533-D01FBD2A04C2}">
      <dgm:prSet/>
      <dgm:spPr/>
      <dgm:t>
        <a:bodyPr/>
        <a:lstStyle/>
        <a:p>
          <a:endParaRPr lang="en-US"/>
        </a:p>
      </dgm:t>
    </dgm:pt>
    <dgm:pt modelId="{519AE669-80B1-4129-A795-CFC5C41EF3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 them to be good college teachers</a:t>
          </a:r>
        </a:p>
      </dgm:t>
    </dgm:pt>
    <dgm:pt modelId="{7049E059-9133-4EDA-98FF-A6B517112193}" type="parTrans" cxnId="{AAA040F7-3889-40FA-8186-95AE5FF532C6}">
      <dgm:prSet/>
      <dgm:spPr/>
      <dgm:t>
        <a:bodyPr/>
        <a:lstStyle/>
        <a:p>
          <a:endParaRPr lang="en-US"/>
        </a:p>
      </dgm:t>
    </dgm:pt>
    <dgm:pt modelId="{749F5BA0-308D-4D12-84E8-5FC0251F8776}" type="sibTrans" cxnId="{AAA040F7-3889-40FA-8186-95AE5FF532C6}">
      <dgm:prSet/>
      <dgm:spPr/>
      <dgm:t>
        <a:bodyPr/>
        <a:lstStyle/>
        <a:p>
          <a:endParaRPr lang="en-US"/>
        </a:p>
      </dgm:t>
    </dgm:pt>
    <dgm:pt modelId="{9EEFE014-429C-4CAF-ABA9-07550DC96FEA}" type="pres">
      <dgm:prSet presAssocID="{60745430-D04F-4825-BB4E-F4182399D7E1}" presName="root" presStyleCnt="0">
        <dgm:presLayoutVars>
          <dgm:dir/>
          <dgm:resizeHandles val="exact"/>
        </dgm:presLayoutVars>
      </dgm:prSet>
      <dgm:spPr/>
    </dgm:pt>
    <dgm:pt modelId="{FCE72806-8851-413F-B3DF-8ABCCA1A9DF4}" type="pres">
      <dgm:prSet presAssocID="{F7D67A13-90CE-441B-B212-EE994CA74A2A}" presName="compNode" presStyleCnt="0"/>
      <dgm:spPr/>
    </dgm:pt>
    <dgm:pt modelId="{E13B90D3-7094-4025-B74E-6FB83AD91A2B}" type="pres">
      <dgm:prSet presAssocID="{F7D67A13-90CE-441B-B212-EE994CA74A2A}" presName="bgRect" presStyleLbl="bgShp" presStyleIdx="0" presStyleCnt="2"/>
      <dgm:spPr/>
    </dgm:pt>
    <dgm:pt modelId="{D66D0E50-0946-4EB4-B1BB-EA509C195DF3}" type="pres">
      <dgm:prSet presAssocID="{F7D67A13-90CE-441B-B212-EE994CA74A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 outline"/>
        </a:ext>
      </dgm:extLst>
    </dgm:pt>
    <dgm:pt modelId="{BD8524FF-C98F-4A6F-B17F-71E0C8E99209}" type="pres">
      <dgm:prSet presAssocID="{F7D67A13-90CE-441B-B212-EE994CA74A2A}" presName="spaceRect" presStyleCnt="0"/>
      <dgm:spPr/>
    </dgm:pt>
    <dgm:pt modelId="{91DBC067-9206-40AF-9F4A-CA54E3FBD8A7}" type="pres">
      <dgm:prSet presAssocID="{F7D67A13-90CE-441B-B212-EE994CA74A2A}" presName="parTx" presStyleLbl="revTx" presStyleIdx="0" presStyleCnt="2">
        <dgm:presLayoutVars>
          <dgm:chMax val="0"/>
          <dgm:chPref val="0"/>
        </dgm:presLayoutVars>
      </dgm:prSet>
      <dgm:spPr/>
    </dgm:pt>
    <dgm:pt modelId="{05ED5FA3-7629-4A68-A433-D0EF976D403F}" type="pres">
      <dgm:prSet presAssocID="{938D7A14-D2EF-4AD1-B7DE-B7CC60C133F4}" presName="sibTrans" presStyleCnt="0"/>
      <dgm:spPr/>
    </dgm:pt>
    <dgm:pt modelId="{1E4FC283-FBF8-4EBE-83D8-CDFA7587AD7E}" type="pres">
      <dgm:prSet presAssocID="{519AE669-80B1-4129-A795-CFC5C41EF358}" presName="compNode" presStyleCnt="0"/>
      <dgm:spPr/>
    </dgm:pt>
    <dgm:pt modelId="{6503D422-99A1-43A6-9070-A30711F2C1DB}" type="pres">
      <dgm:prSet presAssocID="{519AE669-80B1-4129-A795-CFC5C41EF358}" presName="bgRect" presStyleLbl="bgShp" presStyleIdx="1" presStyleCnt="2"/>
      <dgm:spPr/>
    </dgm:pt>
    <dgm:pt modelId="{DCF380A8-3EA2-4303-AA62-968B7280D7E9}" type="pres">
      <dgm:prSet presAssocID="{519AE669-80B1-4129-A795-CFC5C41EF3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12A54FF9-8D7C-4671-A177-3CE1A1491722}" type="pres">
      <dgm:prSet presAssocID="{519AE669-80B1-4129-A795-CFC5C41EF358}" presName="spaceRect" presStyleCnt="0"/>
      <dgm:spPr/>
    </dgm:pt>
    <dgm:pt modelId="{59745F23-73DC-43CD-BC3E-04FF8CD6870E}" type="pres">
      <dgm:prSet presAssocID="{519AE669-80B1-4129-A795-CFC5C41EF35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F080559-18C5-41A6-B00C-80A13077DC8F}" type="presOf" srcId="{60745430-D04F-4825-BB4E-F4182399D7E1}" destId="{9EEFE014-429C-4CAF-ABA9-07550DC96FEA}" srcOrd="0" destOrd="0" presId="urn:microsoft.com/office/officeart/2018/2/layout/IconVerticalSolidList"/>
    <dgm:cxn modelId="{36E57F79-8E4C-4F36-B998-10C7B0F26EDB}" type="presOf" srcId="{F7D67A13-90CE-441B-B212-EE994CA74A2A}" destId="{91DBC067-9206-40AF-9F4A-CA54E3FBD8A7}" srcOrd="0" destOrd="0" presId="urn:microsoft.com/office/officeart/2018/2/layout/IconVerticalSolidList"/>
    <dgm:cxn modelId="{7D0EC7B2-AB65-4A39-B533-D01FBD2A04C2}" srcId="{60745430-D04F-4825-BB4E-F4182399D7E1}" destId="{F7D67A13-90CE-441B-B212-EE994CA74A2A}" srcOrd="0" destOrd="0" parTransId="{109B145E-C6F0-4196-B9DD-E9D374B14A5A}" sibTransId="{938D7A14-D2EF-4AD1-B7DE-B7CC60C133F4}"/>
    <dgm:cxn modelId="{1E18B1DE-5F6B-482A-AA2F-266BC87B3AAC}" type="presOf" srcId="{519AE669-80B1-4129-A795-CFC5C41EF358}" destId="{59745F23-73DC-43CD-BC3E-04FF8CD6870E}" srcOrd="0" destOrd="0" presId="urn:microsoft.com/office/officeart/2018/2/layout/IconVerticalSolidList"/>
    <dgm:cxn modelId="{AAA040F7-3889-40FA-8186-95AE5FF532C6}" srcId="{60745430-D04F-4825-BB4E-F4182399D7E1}" destId="{519AE669-80B1-4129-A795-CFC5C41EF358}" srcOrd="1" destOrd="0" parTransId="{7049E059-9133-4EDA-98FF-A6B517112193}" sibTransId="{749F5BA0-308D-4D12-84E8-5FC0251F8776}"/>
    <dgm:cxn modelId="{BA79E2CE-FB0C-449E-88D5-D50BE1A86460}" type="presParOf" srcId="{9EEFE014-429C-4CAF-ABA9-07550DC96FEA}" destId="{FCE72806-8851-413F-B3DF-8ABCCA1A9DF4}" srcOrd="0" destOrd="0" presId="urn:microsoft.com/office/officeart/2018/2/layout/IconVerticalSolidList"/>
    <dgm:cxn modelId="{6F617FFF-7DEF-4911-A135-4B1C0374A249}" type="presParOf" srcId="{FCE72806-8851-413F-B3DF-8ABCCA1A9DF4}" destId="{E13B90D3-7094-4025-B74E-6FB83AD91A2B}" srcOrd="0" destOrd="0" presId="urn:microsoft.com/office/officeart/2018/2/layout/IconVerticalSolidList"/>
    <dgm:cxn modelId="{FA484165-8D6D-4903-A44D-406716D4360C}" type="presParOf" srcId="{FCE72806-8851-413F-B3DF-8ABCCA1A9DF4}" destId="{D66D0E50-0946-4EB4-B1BB-EA509C195DF3}" srcOrd="1" destOrd="0" presId="urn:microsoft.com/office/officeart/2018/2/layout/IconVerticalSolidList"/>
    <dgm:cxn modelId="{7D12B7F7-C2D3-4CE2-AFC4-731A473061C3}" type="presParOf" srcId="{FCE72806-8851-413F-B3DF-8ABCCA1A9DF4}" destId="{BD8524FF-C98F-4A6F-B17F-71E0C8E99209}" srcOrd="2" destOrd="0" presId="urn:microsoft.com/office/officeart/2018/2/layout/IconVerticalSolidList"/>
    <dgm:cxn modelId="{AF4A4D68-6B32-4426-9EB4-9EBA2EB95767}" type="presParOf" srcId="{FCE72806-8851-413F-B3DF-8ABCCA1A9DF4}" destId="{91DBC067-9206-40AF-9F4A-CA54E3FBD8A7}" srcOrd="3" destOrd="0" presId="urn:microsoft.com/office/officeart/2018/2/layout/IconVerticalSolidList"/>
    <dgm:cxn modelId="{C71D9CE6-39D2-402F-AFF6-827AA0FD9F16}" type="presParOf" srcId="{9EEFE014-429C-4CAF-ABA9-07550DC96FEA}" destId="{05ED5FA3-7629-4A68-A433-D0EF976D403F}" srcOrd="1" destOrd="0" presId="urn:microsoft.com/office/officeart/2018/2/layout/IconVerticalSolidList"/>
    <dgm:cxn modelId="{A6556E5C-346B-4B6A-805A-A27401573981}" type="presParOf" srcId="{9EEFE014-429C-4CAF-ABA9-07550DC96FEA}" destId="{1E4FC283-FBF8-4EBE-83D8-CDFA7587AD7E}" srcOrd="2" destOrd="0" presId="urn:microsoft.com/office/officeart/2018/2/layout/IconVerticalSolidList"/>
    <dgm:cxn modelId="{375F1717-3E26-4B30-BE6B-90384DE1E1FF}" type="presParOf" srcId="{1E4FC283-FBF8-4EBE-83D8-CDFA7587AD7E}" destId="{6503D422-99A1-43A6-9070-A30711F2C1DB}" srcOrd="0" destOrd="0" presId="urn:microsoft.com/office/officeart/2018/2/layout/IconVerticalSolidList"/>
    <dgm:cxn modelId="{6180663C-5DE7-4F7F-B4BD-DE61C50C5D77}" type="presParOf" srcId="{1E4FC283-FBF8-4EBE-83D8-CDFA7587AD7E}" destId="{DCF380A8-3EA2-4303-AA62-968B7280D7E9}" srcOrd="1" destOrd="0" presId="urn:microsoft.com/office/officeart/2018/2/layout/IconVerticalSolidList"/>
    <dgm:cxn modelId="{BA6E81C2-E5F2-4738-809D-5765672146A2}" type="presParOf" srcId="{1E4FC283-FBF8-4EBE-83D8-CDFA7587AD7E}" destId="{12A54FF9-8D7C-4671-A177-3CE1A1491722}" srcOrd="2" destOrd="0" presId="urn:microsoft.com/office/officeart/2018/2/layout/IconVerticalSolidList"/>
    <dgm:cxn modelId="{1CEFAABE-F578-4323-A265-0CED4C240E2E}" type="presParOf" srcId="{1E4FC283-FBF8-4EBE-83D8-CDFA7587AD7E}" destId="{59745F23-73DC-43CD-BC3E-04FF8CD687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D8119-6B78-4669-9B67-DDF545B42A3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0FE7FB3-F30D-45D6-89FF-B353A455CC19}">
      <dgm:prSet custT="1"/>
      <dgm:spPr/>
      <dgm:t>
        <a:bodyPr/>
        <a:lstStyle/>
        <a:p>
          <a:r>
            <a:rPr lang="en-US" sz="5400" dirty="0"/>
            <a:t>Clarity 		</a:t>
          </a:r>
        </a:p>
      </dgm:t>
    </dgm:pt>
    <dgm:pt modelId="{D5D23E2E-6D2B-4783-BF47-C86D64735B22}" type="parTrans" cxnId="{890B38E8-C739-417B-89A4-CC6BFB06DDAC}">
      <dgm:prSet/>
      <dgm:spPr/>
      <dgm:t>
        <a:bodyPr/>
        <a:lstStyle/>
        <a:p>
          <a:endParaRPr lang="en-US"/>
        </a:p>
      </dgm:t>
    </dgm:pt>
    <dgm:pt modelId="{D3353B87-8CF2-4A95-B31E-7B66AB52A2A0}" type="sibTrans" cxnId="{890B38E8-C739-417B-89A4-CC6BFB06DDAC}">
      <dgm:prSet/>
      <dgm:spPr/>
      <dgm:t>
        <a:bodyPr/>
        <a:lstStyle/>
        <a:p>
          <a:endParaRPr lang="en-US"/>
        </a:p>
      </dgm:t>
    </dgm:pt>
    <dgm:pt modelId="{6F5EA8BC-C2AE-47AF-BE6A-DEDB75032570}">
      <dgm:prSet/>
      <dgm:spPr/>
      <dgm:t>
        <a:bodyPr/>
        <a:lstStyle/>
        <a:p>
          <a:r>
            <a:rPr lang="en-US"/>
            <a:t>Credibility</a:t>
          </a:r>
        </a:p>
      </dgm:t>
    </dgm:pt>
    <dgm:pt modelId="{979231A7-629B-4B82-8A3D-A83ECEC8EBAE}" type="parTrans" cxnId="{F842AB07-FC8C-4E28-92E1-49C7261B300A}">
      <dgm:prSet/>
      <dgm:spPr/>
      <dgm:t>
        <a:bodyPr/>
        <a:lstStyle/>
        <a:p>
          <a:endParaRPr lang="en-US"/>
        </a:p>
      </dgm:t>
    </dgm:pt>
    <dgm:pt modelId="{DE8A0A87-7B3A-4D3A-BC15-53B81FF8558D}" type="sibTrans" cxnId="{F842AB07-FC8C-4E28-92E1-49C7261B300A}">
      <dgm:prSet/>
      <dgm:spPr/>
      <dgm:t>
        <a:bodyPr/>
        <a:lstStyle/>
        <a:p>
          <a:endParaRPr lang="en-US"/>
        </a:p>
      </dgm:t>
    </dgm:pt>
    <dgm:pt modelId="{73244742-E75A-4127-B3BC-FBABD33B8501}">
      <dgm:prSet/>
      <dgm:spPr/>
      <dgm:t>
        <a:bodyPr/>
        <a:lstStyle/>
        <a:p>
          <a:r>
            <a:rPr lang="en-US" dirty="0"/>
            <a:t>Immediacy		</a:t>
          </a:r>
        </a:p>
      </dgm:t>
    </dgm:pt>
    <dgm:pt modelId="{3F4C8B9D-34A0-426D-92F9-92010979BF8C}" type="parTrans" cxnId="{5E0A9F67-6079-4982-9BA4-77EA6A48EFAF}">
      <dgm:prSet/>
      <dgm:spPr/>
      <dgm:t>
        <a:bodyPr/>
        <a:lstStyle/>
        <a:p>
          <a:endParaRPr lang="en-US"/>
        </a:p>
      </dgm:t>
    </dgm:pt>
    <dgm:pt modelId="{7185380E-EAAC-446F-8973-91250BFDAD96}" type="sibTrans" cxnId="{5E0A9F67-6079-4982-9BA4-77EA6A48EFAF}">
      <dgm:prSet/>
      <dgm:spPr/>
      <dgm:t>
        <a:bodyPr/>
        <a:lstStyle/>
        <a:p>
          <a:endParaRPr lang="en-US"/>
        </a:p>
      </dgm:t>
    </dgm:pt>
    <dgm:pt modelId="{A79BEF5C-55FA-48ED-A74B-C04CA907E410}" type="pres">
      <dgm:prSet presAssocID="{736D8119-6B78-4669-9B67-DDF545B42A3E}" presName="linear" presStyleCnt="0">
        <dgm:presLayoutVars>
          <dgm:animLvl val="lvl"/>
          <dgm:resizeHandles val="exact"/>
        </dgm:presLayoutVars>
      </dgm:prSet>
      <dgm:spPr/>
    </dgm:pt>
    <dgm:pt modelId="{E27A1D1E-4B52-4BF7-AF95-9076AD14EE3E}" type="pres">
      <dgm:prSet presAssocID="{80FE7FB3-F30D-45D6-89FF-B353A455CC19}" presName="parentText" presStyleLbl="node1" presStyleIdx="0" presStyleCnt="3" custLinFactNeighborX="0" custLinFactNeighborY="16036">
        <dgm:presLayoutVars>
          <dgm:chMax val="0"/>
          <dgm:bulletEnabled val="1"/>
        </dgm:presLayoutVars>
      </dgm:prSet>
      <dgm:spPr/>
    </dgm:pt>
    <dgm:pt modelId="{9557C6B3-A06F-4D48-90AA-A5F34C9CA89F}" type="pres">
      <dgm:prSet presAssocID="{D3353B87-8CF2-4A95-B31E-7B66AB52A2A0}" presName="spacer" presStyleCnt="0"/>
      <dgm:spPr/>
    </dgm:pt>
    <dgm:pt modelId="{13191F5E-F355-4980-A979-7E732D47144E}" type="pres">
      <dgm:prSet presAssocID="{6F5EA8BC-C2AE-47AF-BE6A-DEDB750325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BF6FFB-C8C7-44C0-97B2-2AAFEBB93D52}" type="pres">
      <dgm:prSet presAssocID="{DE8A0A87-7B3A-4D3A-BC15-53B81FF8558D}" presName="spacer" presStyleCnt="0"/>
      <dgm:spPr/>
    </dgm:pt>
    <dgm:pt modelId="{4F8735C1-D6AB-4639-B169-0C76E561DD46}" type="pres">
      <dgm:prSet presAssocID="{73244742-E75A-4127-B3BC-FBABD33B8501}" presName="parentText" presStyleLbl="node1" presStyleIdx="2" presStyleCnt="3" custLinFactNeighborX="-660" custLinFactNeighborY="2955">
        <dgm:presLayoutVars>
          <dgm:chMax val="0"/>
          <dgm:bulletEnabled val="1"/>
        </dgm:presLayoutVars>
      </dgm:prSet>
      <dgm:spPr/>
    </dgm:pt>
  </dgm:ptLst>
  <dgm:cxnLst>
    <dgm:cxn modelId="{F842AB07-FC8C-4E28-92E1-49C7261B300A}" srcId="{736D8119-6B78-4669-9B67-DDF545B42A3E}" destId="{6F5EA8BC-C2AE-47AF-BE6A-DEDB75032570}" srcOrd="1" destOrd="0" parTransId="{979231A7-629B-4B82-8A3D-A83ECEC8EBAE}" sibTransId="{DE8A0A87-7B3A-4D3A-BC15-53B81FF8558D}"/>
    <dgm:cxn modelId="{904E782F-D135-4C57-917A-D608CE96B003}" type="presOf" srcId="{736D8119-6B78-4669-9B67-DDF545B42A3E}" destId="{A79BEF5C-55FA-48ED-A74B-C04CA907E410}" srcOrd="0" destOrd="0" presId="urn:microsoft.com/office/officeart/2005/8/layout/vList2"/>
    <dgm:cxn modelId="{67B1792F-F6AD-4894-89C9-78990E2D08B1}" type="presOf" srcId="{80FE7FB3-F30D-45D6-89FF-B353A455CC19}" destId="{E27A1D1E-4B52-4BF7-AF95-9076AD14EE3E}" srcOrd="0" destOrd="0" presId="urn:microsoft.com/office/officeart/2005/8/layout/vList2"/>
    <dgm:cxn modelId="{5E0A9F67-6079-4982-9BA4-77EA6A48EFAF}" srcId="{736D8119-6B78-4669-9B67-DDF545B42A3E}" destId="{73244742-E75A-4127-B3BC-FBABD33B8501}" srcOrd="2" destOrd="0" parTransId="{3F4C8B9D-34A0-426D-92F9-92010979BF8C}" sibTransId="{7185380E-EAAC-446F-8973-91250BFDAD96}"/>
    <dgm:cxn modelId="{755DD2A6-44DF-45A4-8EA7-BAEFF98686B9}" type="presOf" srcId="{73244742-E75A-4127-B3BC-FBABD33B8501}" destId="{4F8735C1-D6AB-4639-B169-0C76E561DD46}" srcOrd="0" destOrd="0" presId="urn:microsoft.com/office/officeart/2005/8/layout/vList2"/>
    <dgm:cxn modelId="{B79801C6-8DBF-4C6E-A52F-5C58F6D76966}" type="presOf" srcId="{6F5EA8BC-C2AE-47AF-BE6A-DEDB75032570}" destId="{13191F5E-F355-4980-A979-7E732D47144E}" srcOrd="0" destOrd="0" presId="urn:microsoft.com/office/officeart/2005/8/layout/vList2"/>
    <dgm:cxn modelId="{890B38E8-C739-417B-89A4-CC6BFB06DDAC}" srcId="{736D8119-6B78-4669-9B67-DDF545B42A3E}" destId="{80FE7FB3-F30D-45D6-89FF-B353A455CC19}" srcOrd="0" destOrd="0" parTransId="{D5D23E2E-6D2B-4783-BF47-C86D64735B22}" sibTransId="{D3353B87-8CF2-4A95-B31E-7B66AB52A2A0}"/>
    <dgm:cxn modelId="{A93C8B3F-1C26-425F-8369-F7F3938DCED3}" type="presParOf" srcId="{A79BEF5C-55FA-48ED-A74B-C04CA907E410}" destId="{E27A1D1E-4B52-4BF7-AF95-9076AD14EE3E}" srcOrd="0" destOrd="0" presId="urn:microsoft.com/office/officeart/2005/8/layout/vList2"/>
    <dgm:cxn modelId="{80B5E86D-A3D7-43C5-A463-54AD228E665F}" type="presParOf" srcId="{A79BEF5C-55FA-48ED-A74B-C04CA907E410}" destId="{9557C6B3-A06F-4D48-90AA-A5F34C9CA89F}" srcOrd="1" destOrd="0" presId="urn:microsoft.com/office/officeart/2005/8/layout/vList2"/>
    <dgm:cxn modelId="{F5CB858A-E235-42DC-AFAF-CEF1653C6174}" type="presParOf" srcId="{A79BEF5C-55FA-48ED-A74B-C04CA907E410}" destId="{13191F5E-F355-4980-A979-7E732D47144E}" srcOrd="2" destOrd="0" presId="urn:microsoft.com/office/officeart/2005/8/layout/vList2"/>
    <dgm:cxn modelId="{A347F082-F655-4EDA-91C9-D469CC44C442}" type="presParOf" srcId="{A79BEF5C-55FA-48ED-A74B-C04CA907E410}" destId="{B8BF6FFB-C8C7-44C0-97B2-2AAFEBB93D52}" srcOrd="3" destOrd="0" presId="urn:microsoft.com/office/officeart/2005/8/layout/vList2"/>
    <dgm:cxn modelId="{34C6DE12-F26E-4827-B98D-80ABE6A8F79A}" type="presParOf" srcId="{A79BEF5C-55FA-48ED-A74B-C04CA907E410}" destId="{4F8735C1-D6AB-4639-B169-0C76E561DD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57345-9D18-43DC-90BB-A0CBD89709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AB99A8-6F03-4A7E-B571-3CD1EB920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Freshman Mindset</a:t>
          </a:r>
        </a:p>
      </dgm:t>
    </dgm:pt>
    <dgm:pt modelId="{BBCDF722-E44A-4737-B6DE-9CA2C16B48F9}" type="parTrans" cxnId="{39F0569E-C39A-4710-851D-ABA4A6EF9D90}">
      <dgm:prSet/>
      <dgm:spPr/>
      <dgm:t>
        <a:bodyPr/>
        <a:lstStyle/>
        <a:p>
          <a:endParaRPr lang="en-US"/>
        </a:p>
      </dgm:t>
    </dgm:pt>
    <dgm:pt modelId="{F2295B9C-EB83-45B2-BD7A-8F253C58EDB3}" type="sibTrans" cxnId="{39F0569E-C39A-4710-851D-ABA4A6EF9D90}">
      <dgm:prSet/>
      <dgm:spPr/>
      <dgm:t>
        <a:bodyPr/>
        <a:lstStyle/>
        <a:p>
          <a:endParaRPr lang="en-US"/>
        </a:p>
      </dgm:t>
    </dgm:pt>
    <dgm:pt modelId="{74AF47FF-7495-46F5-88A9-8FA6CC267E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Marist College</a:t>
          </a:r>
        </a:p>
      </dgm:t>
    </dgm:pt>
    <dgm:pt modelId="{A051B7DE-7956-4A3D-851A-ED3EBAF36713}" type="parTrans" cxnId="{6C563CDD-9AF1-40E3-BDE7-AE85F28F800A}">
      <dgm:prSet/>
      <dgm:spPr/>
      <dgm:t>
        <a:bodyPr/>
        <a:lstStyle/>
        <a:p>
          <a:endParaRPr lang="en-US"/>
        </a:p>
      </dgm:t>
    </dgm:pt>
    <dgm:pt modelId="{CF89C34E-DF78-403F-881B-426DF675609A}" type="sibTrans" cxnId="{6C563CDD-9AF1-40E3-BDE7-AE85F28F800A}">
      <dgm:prSet/>
      <dgm:spPr/>
      <dgm:t>
        <a:bodyPr/>
        <a:lstStyle/>
        <a:p>
          <a:endParaRPr lang="en-US"/>
        </a:p>
      </dgm:t>
    </dgm:pt>
    <dgm:pt modelId="{403B75CC-04F4-400B-8ACE-81828546B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Empirical Amnesia</a:t>
          </a:r>
        </a:p>
      </dgm:t>
    </dgm:pt>
    <dgm:pt modelId="{881A2D47-2B76-4456-B067-FD91F7727A2D}" type="parTrans" cxnId="{FC3FF329-B058-4D9C-A446-AA7B1B70C912}">
      <dgm:prSet/>
      <dgm:spPr/>
      <dgm:t>
        <a:bodyPr/>
        <a:lstStyle/>
        <a:p>
          <a:endParaRPr lang="en-US"/>
        </a:p>
      </dgm:t>
    </dgm:pt>
    <dgm:pt modelId="{F5CCF3CB-831C-4D81-87E6-47559DC7243A}" type="sibTrans" cxnId="{FC3FF329-B058-4D9C-A446-AA7B1B70C912}">
      <dgm:prSet/>
      <dgm:spPr/>
      <dgm:t>
        <a:bodyPr/>
        <a:lstStyle/>
        <a:p>
          <a:endParaRPr lang="en-US"/>
        </a:p>
      </dgm:t>
    </dgm:pt>
    <dgm:pt modelId="{D87A9BA1-E636-40DA-9B5A-0D37A5FE82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was it like for me to be a student? </a:t>
          </a:r>
        </a:p>
      </dgm:t>
    </dgm:pt>
    <dgm:pt modelId="{3D963E6C-A7B8-4038-BD7D-CB9A58FC98F5}" type="parTrans" cxnId="{02BCB26B-F1FA-4795-BF34-2EAE09216F04}">
      <dgm:prSet/>
      <dgm:spPr/>
      <dgm:t>
        <a:bodyPr/>
        <a:lstStyle/>
        <a:p>
          <a:endParaRPr lang="en-US"/>
        </a:p>
      </dgm:t>
    </dgm:pt>
    <dgm:pt modelId="{7B82D5C9-79FC-457E-874A-0F7F6139104F}" type="sibTrans" cxnId="{02BCB26B-F1FA-4795-BF34-2EAE09216F04}">
      <dgm:prSet/>
      <dgm:spPr/>
      <dgm:t>
        <a:bodyPr/>
        <a:lstStyle/>
        <a:p>
          <a:endParaRPr lang="en-US"/>
        </a:p>
      </dgm:t>
    </dgm:pt>
    <dgm:pt modelId="{29EB17CB-8E5C-4286-859B-CDBE028E4B6B}" type="pres">
      <dgm:prSet presAssocID="{1E157345-9D18-43DC-90BB-A0CBD8970903}" presName="root" presStyleCnt="0">
        <dgm:presLayoutVars>
          <dgm:dir/>
          <dgm:resizeHandles val="exact"/>
        </dgm:presLayoutVars>
      </dgm:prSet>
      <dgm:spPr/>
    </dgm:pt>
    <dgm:pt modelId="{618F5720-D6B9-4C42-9AB6-D730DB27F518}" type="pres">
      <dgm:prSet presAssocID="{82AB99A8-6F03-4A7E-B571-3CD1EB920419}" presName="compNode" presStyleCnt="0"/>
      <dgm:spPr/>
    </dgm:pt>
    <dgm:pt modelId="{D390FFB8-8EB5-4482-985E-7310E978C376}" type="pres">
      <dgm:prSet presAssocID="{82AB99A8-6F03-4A7E-B571-3CD1EB920419}" presName="bgRect" presStyleLbl="bgShp" presStyleIdx="0" presStyleCnt="2"/>
      <dgm:spPr/>
    </dgm:pt>
    <dgm:pt modelId="{E5A44D74-8BEF-40AF-AE56-B77869CED5AC}" type="pres">
      <dgm:prSet presAssocID="{82AB99A8-6F03-4A7E-B571-3CD1EB9204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BF2E1B5-AFCF-4C37-BB77-BB96197C7101}" type="pres">
      <dgm:prSet presAssocID="{82AB99A8-6F03-4A7E-B571-3CD1EB920419}" presName="spaceRect" presStyleCnt="0"/>
      <dgm:spPr/>
    </dgm:pt>
    <dgm:pt modelId="{0F7E8D9B-69A3-4EB7-8360-FA2266BE0FF2}" type="pres">
      <dgm:prSet presAssocID="{82AB99A8-6F03-4A7E-B571-3CD1EB920419}" presName="parTx" presStyleLbl="revTx" presStyleIdx="0" presStyleCnt="4">
        <dgm:presLayoutVars>
          <dgm:chMax val="0"/>
          <dgm:chPref val="0"/>
        </dgm:presLayoutVars>
      </dgm:prSet>
      <dgm:spPr/>
    </dgm:pt>
    <dgm:pt modelId="{1D5E6751-076C-42A8-B40A-30477393D43C}" type="pres">
      <dgm:prSet presAssocID="{82AB99A8-6F03-4A7E-B571-3CD1EB920419}" presName="desTx" presStyleLbl="revTx" presStyleIdx="1" presStyleCnt="4">
        <dgm:presLayoutVars/>
      </dgm:prSet>
      <dgm:spPr/>
    </dgm:pt>
    <dgm:pt modelId="{52905328-4695-4DA1-A04C-0F5A0FDEF464}" type="pres">
      <dgm:prSet presAssocID="{F2295B9C-EB83-45B2-BD7A-8F253C58EDB3}" presName="sibTrans" presStyleCnt="0"/>
      <dgm:spPr/>
    </dgm:pt>
    <dgm:pt modelId="{6BDC5679-561C-402F-BB81-9A7D6419BEC6}" type="pres">
      <dgm:prSet presAssocID="{403B75CC-04F4-400B-8ACE-81828546BEFF}" presName="compNode" presStyleCnt="0"/>
      <dgm:spPr/>
    </dgm:pt>
    <dgm:pt modelId="{35E9FFF9-3799-43D8-B9DC-B8B5D86CCE0E}" type="pres">
      <dgm:prSet presAssocID="{403B75CC-04F4-400B-8ACE-81828546BEFF}" presName="bgRect" presStyleLbl="bgShp" presStyleIdx="1" presStyleCnt="2"/>
      <dgm:spPr/>
    </dgm:pt>
    <dgm:pt modelId="{6A1ABE13-F9CA-4647-82E2-1AEA17D6BDED}" type="pres">
      <dgm:prSet presAssocID="{403B75CC-04F4-400B-8ACE-81828546BE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0FC7904-7180-4922-9538-58C4F29CAAF2}" type="pres">
      <dgm:prSet presAssocID="{403B75CC-04F4-400B-8ACE-81828546BEFF}" presName="spaceRect" presStyleCnt="0"/>
      <dgm:spPr/>
    </dgm:pt>
    <dgm:pt modelId="{1AE787FC-E08F-4B68-B858-D3F4CAC5EE98}" type="pres">
      <dgm:prSet presAssocID="{403B75CC-04F4-400B-8ACE-81828546BEFF}" presName="parTx" presStyleLbl="revTx" presStyleIdx="2" presStyleCnt="4">
        <dgm:presLayoutVars>
          <dgm:chMax val="0"/>
          <dgm:chPref val="0"/>
        </dgm:presLayoutVars>
      </dgm:prSet>
      <dgm:spPr/>
    </dgm:pt>
    <dgm:pt modelId="{15A88B31-FC0F-46DE-A81E-84C38ED629CE}" type="pres">
      <dgm:prSet presAssocID="{403B75CC-04F4-400B-8ACE-81828546BEFF}" presName="desTx" presStyleLbl="revTx" presStyleIdx="3" presStyleCnt="4">
        <dgm:presLayoutVars/>
      </dgm:prSet>
      <dgm:spPr/>
    </dgm:pt>
  </dgm:ptLst>
  <dgm:cxnLst>
    <dgm:cxn modelId="{B07A5E0C-4E0B-4244-A9E8-8A88D59EFD2E}" type="presOf" srcId="{82AB99A8-6F03-4A7E-B571-3CD1EB920419}" destId="{0F7E8D9B-69A3-4EB7-8360-FA2266BE0FF2}" srcOrd="0" destOrd="0" presId="urn:microsoft.com/office/officeart/2018/2/layout/IconVerticalSolidList"/>
    <dgm:cxn modelId="{FC3FF329-B058-4D9C-A446-AA7B1B70C912}" srcId="{1E157345-9D18-43DC-90BB-A0CBD8970903}" destId="{403B75CC-04F4-400B-8ACE-81828546BEFF}" srcOrd="1" destOrd="0" parTransId="{881A2D47-2B76-4456-B067-FD91F7727A2D}" sibTransId="{F5CCF3CB-831C-4D81-87E6-47559DC7243A}"/>
    <dgm:cxn modelId="{F5BA8234-B39C-4E36-BA4C-4E8DAAFAF152}" type="presOf" srcId="{74AF47FF-7495-46F5-88A9-8FA6CC267E72}" destId="{1D5E6751-076C-42A8-B40A-30477393D43C}" srcOrd="0" destOrd="0" presId="urn:microsoft.com/office/officeart/2018/2/layout/IconVerticalSolidList"/>
    <dgm:cxn modelId="{02BCB26B-F1FA-4795-BF34-2EAE09216F04}" srcId="{403B75CC-04F4-400B-8ACE-81828546BEFF}" destId="{D87A9BA1-E636-40DA-9B5A-0D37A5FE8221}" srcOrd="0" destOrd="0" parTransId="{3D963E6C-A7B8-4038-BD7D-CB9A58FC98F5}" sibTransId="{7B82D5C9-79FC-457E-874A-0F7F6139104F}"/>
    <dgm:cxn modelId="{39F0569E-C39A-4710-851D-ABA4A6EF9D90}" srcId="{1E157345-9D18-43DC-90BB-A0CBD8970903}" destId="{82AB99A8-6F03-4A7E-B571-3CD1EB920419}" srcOrd="0" destOrd="0" parTransId="{BBCDF722-E44A-4737-B6DE-9CA2C16B48F9}" sibTransId="{F2295B9C-EB83-45B2-BD7A-8F253C58EDB3}"/>
    <dgm:cxn modelId="{56F507A2-BC2D-4E29-9938-1E7A5DB4F507}" type="presOf" srcId="{403B75CC-04F4-400B-8ACE-81828546BEFF}" destId="{1AE787FC-E08F-4B68-B858-D3F4CAC5EE98}" srcOrd="0" destOrd="0" presId="urn:microsoft.com/office/officeart/2018/2/layout/IconVerticalSolidList"/>
    <dgm:cxn modelId="{507C27AD-38C5-4CD6-A31E-674D44A8DB75}" type="presOf" srcId="{1E157345-9D18-43DC-90BB-A0CBD8970903}" destId="{29EB17CB-8E5C-4286-859B-CDBE028E4B6B}" srcOrd="0" destOrd="0" presId="urn:microsoft.com/office/officeart/2018/2/layout/IconVerticalSolidList"/>
    <dgm:cxn modelId="{C8A8F6AD-C318-437B-8076-0DFDC2983978}" type="presOf" srcId="{D87A9BA1-E636-40DA-9B5A-0D37A5FE8221}" destId="{15A88B31-FC0F-46DE-A81E-84C38ED629CE}" srcOrd="0" destOrd="0" presId="urn:microsoft.com/office/officeart/2018/2/layout/IconVerticalSolidList"/>
    <dgm:cxn modelId="{6C563CDD-9AF1-40E3-BDE7-AE85F28F800A}" srcId="{82AB99A8-6F03-4A7E-B571-3CD1EB920419}" destId="{74AF47FF-7495-46F5-88A9-8FA6CC267E72}" srcOrd="0" destOrd="0" parTransId="{A051B7DE-7956-4A3D-851A-ED3EBAF36713}" sibTransId="{CF89C34E-DF78-403F-881B-426DF675609A}"/>
    <dgm:cxn modelId="{CB592359-E13B-48A4-8AFD-BB8EBB43126E}" type="presParOf" srcId="{29EB17CB-8E5C-4286-859B-CDBE028E4B6B}" destId="{618F5720-D6B9-4C42-9AB6-D730DB27F518}" srcOrd="0" destOrd="0" presId="urn:microsoft.com/office/officeart/2018/2/layout/IconVerticalSolidList"/>
    <dgm:cxn modelId="{DF5E2DD4-599A-44F6-AEAB-6E95031E3B1B}" type="presParOf" srcId="{618F5720-D6B9-4C42-9AB6-D730DB27F518}" destId="{D390FFB8-8EB5-4482-985E-7310E978C376}" srcOrd="0" destOrd="0" presId="urn:microsoft.com/office/officeart/2018/2/layout/IconVerticalSolidList"/>
    <dgm:cxn modelId="{A7DA80DA-5BF0-41E0-8586-02ED2A0545EE}" type="presParOf" srcId="{618F5720-D6B9-4C42-9AB6-D730DB27F518}" destId="{E5A44D74-8BEF-40AF-AE56-B77869CED5AC}" srcOrd="1" destOrd="0" presId="urn:microsoft.com/office/officeart/2018/2/layout/IconVerticalSolidList"/>
    <dgm:cxn modelId="{C04A423E-A914-43A7-859C-EF54730F20F5}" type="presParOf" srcId="{618F5720-D6B9-4C42-9AB6-D730DB27F518}" destId="{6BF2E1B5-AFCF-4C37-BB77-BB96197C7101}" srcOrd="2" destOrd="0" presId="urn:microsoft.com/office/officeart/2018/2/layout/IconVerticalSolidList"/>
    <dgm:cxn modelId="{D2277265-5ACD-4A22-A486-96BA7A3EB8D1}" type="presParOf" srcId="{618F5720-D6B9-4C42-9AB6-D730DB27F518}" destId="{0F7E8D9B-69A3-4EB7-8360-FA2266BE0FF2}" srcOrd="3" destOrd="0" presId="urn:microsoft.com/office/officeart/2018/2/layout/IconVerticalSolidList"/>
    <dgm:cxn modelId="{205D9C47-B460-429A-98AF-F7B3A00235C6}" type="presParOf" srcId="{618F5720-D6B9-4C42-9AB6-D730DB27F518}" destId="{1D5E6751-076C-42A8-B40A-30477393D43C}" srcOrd="4" destOrd="0" presId="urn:microsoft.com/office/officeart/2018/2/layout/IconVerticalSolidList"/>
    <dgm:cxn modelId="{F513EE24-D39E-4D54-A221-10754D894D2F}" type="presParOf" srcId="{29EB17CB-8E5C-4286-859B-CDBE028E4B6B}" destId="{52905328-4695-4DA1-A04C-0F5A0FDEF464}" srcOrd="1" destOrd="0" presId="urn:microsoft.com/office/officeart/2018/2/layout/IconVerticalSolidList"/>
    <dgm:cxn modelId="{C52B37EA-921E-43CD-ABA5-52AF9E87AE36}" type="presParOf" srcId="{29EB17CB-8E5C-4286-859B-CDBE028E4B6B}" destId="{6BDC5679-561C-402F-BB81-9A7D6419BEC6}" srcOrd="2" destOrd="0" presId="urn:microsoft.com/office/officeart/2018/2/layout/IconVerticalSolidList"/>
    <dgm:cxn modelId="{B52B7851-A11F-4D52-8A0B-F239EE31FD2A}" type="presParOf" srcId="{6BDC5679-561C-402F-BB81-9A7D6419BEC6}" destId="{35E9FFF9-3799-43D8-B9DC-B8B5D86CCE0E}" srcOrd="0" destOrd="0" presId="urn:microsoft.com/office/officeart/2018/2/layout/IconVerticalSolidList"/>
    <dgm:cxn modelId="{CB1BFBAD-A2B3-49B3-9F2A-7275ECBFEB3F}" type="presParOf" srcId="{6BDC5679-561C-402F-BB81-9A7D6419BEC6}" destId="{6A1ABE13-F9CA-4647-82E2-1AEA17D6BDED}" srcOrd="1" destOrd="0" presId="urn:microsoft.com/office/officeart/2018/2/layout/IconVerticalSolidList"/>
    <dgm:cxn modelId="{64178BDD-BE61-40F8-B584-71DD3CBB696B}" type="presParOf" srcId="{6BDC5679-561C-402F-BB81-9A7D6419BEC6}" destId="{A0FC7904-7180-4922-9538-58C4F29CAAF2}" srcOrd="2" destOrd="0" presId="urn:microsoft.com/office/officeart/2018/2/layout/IconVerticalSolidList"/>
    <dgm:cxn modelId="{E3F775B7-5380-40B1-BF08-541A533E25EF}" type="presParOf" srcId="{6BDC5679-561C-402F-BB81-9A7D6419BEC6}" destId="{1AE787FC-E08F-4B68-B858-D3F4CAC5EE98}" srcOrd="3" destOrd="0" presId="urn:microsoft.com/office/officeart/2018/2/layout/IconVerticalSolidList"/>
    <dgm:cxn modelId="{0A5AD10D-8F49-46FD-ACE4-CBEB75F7FCA3}" type="presParOf" srcId="{6BDC5679-561C-402F-BB81-9A7D6419BEC6}" destId="{15A88B31-FC0F-46DE-A81E-84C38ED629C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B95D1-5FC4-4C4B-BAF3-7370286617D2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BCD7C8F-D63D-4D21-B55E-A0367AD2332E}">
      <dgm:prSet/>
      <dgm:spPr/>
      <dgm:t>
        <a:bodyPr/>
        <a:lstStyle/>
        <a:p>
          <a:r>
            <a:rPr lang="en-US"/>
            <a:t>Lecture</a:t>
          </a:r>
        </a:p>
      </dgm:t>
    </dgm:pt>
    <dgm:pt modelId="{B6FB4ACA-A92F-4253-8C39-7A52BCE1C80B}" type="parTrans" cxnId="{AA79AAE1-6C9F-480B-A938-3EFABDE34D97}">
      <dgm:prSet/>
      <dgm:spPr/>
      <dgm:t>
        <a:bodyPr/>
        <a:lstStyle/>
        <a:p>
          <a:endParaRPr lang="en-US"/>
        </a:p>
      </dgm:t>
    </dgm:pt>
    <dgm:pt modelId="{54B7793A-64AF-4E3E-8EAA-F4D1F37A42DA}" type="sibTrans" cxnId="{AA79AAE1-6C9F-480B-A938-3EFABDE34D97}">
      <dgm:prSet/>
      <dgm:spPr/>
      <dgm:t>
        <a:bodyPr/>
        <a:lstStyle/>
        <a:p>
          <a:endParaRPr lang="en-US"/>
        </a:p>
      </dgm:t>
    </dgm:pt>
    <dgm:pt modelId="{0F0C84DE-E2DF-469A-82FF-560B4A3E2E38}">
      <dgm:prSet/>
      <dgm:spPr/>
      <dgm:t>
        <a:bodyPr/>
        <a:lstStyle/>
        <a:p>
          <a:r>
            <a:rPr lang="en-US"/>
            <a:t>Activity</a:t>
          </a:r>
        </a:p>
      </dgm:t>
    </dgm:pt>
    <dgm:pt modelId="{5D491F8C-DC04-41D4-979D-146D754310F9}" type="parTrans" cxnId="{77EFC157-C0AE-4B80-80DE-8BE645EE9565}">
      <dgm:prSet/>
      <dgm:spPr/>
      <dgm:t>
        <a:bodyPr/>
        <a:lstStyle/>
        <a:p>
          <a:endParaRPr lang="en-US"/>
        </a:p>
      </dgm:t>
    </dgm:pt>
    <dgm:pt modelId="{D0852EC9-EE8D-43B4-9382-ADBEB8F72FCF}" type="sibTrans" cxnId="{77EFC157-C0AE-4B80-80DE-8BE645EE9565}">
      <dgm:prSet/>
      <dgm:spPr/>
      <dgm:t>
        <a:bodyPr/>
        <a:lstStyle/>
        <a:p>
          <a:endParaRPr lang="en-US"/>
        </a:p>
      </dgm:t>
    </dgm:pt>
    <dgm:pt modelId="{6080486C-C148-4505-9C20-76ED2E89AE91}">
      <dgm:prSet/>
      <dgm:spPr/>
      <dgm:t>
        <a:bodyPr/>
        <a:lstStyle/>
        <a:p>
          <a:r>
            <a:rPr lang="en-US"/>
            <a:t>Discussion </a:t>
          </a:r>
        </a:p>
      </dgm:t>
    </dgm:pt>
    <dgm:pt modelId="{CF578FB1-F05B-4466-88FC-01E273614E4A}" type="parTrans" cxnId="{A9A81F9B-2482-4C05-91B3-835B8AE08F52}">
      <dgm:prSet/>
      <dgm:spPr/>
      <dgm:t>
        <a:bodyPr/>
        <a:lstStyle/>
        <a:p>
          <a:endParaRPr lang="en-US"/>
        </a:p>
      </dgm:t>
    </dgm:pt>
    <dgm:pt modelId="{CC5F70D4-7BD0-42C3-AEC1-E5D4F1A91BCC}" type="sibTrans" cxnId="{A9A81F9B-2482-4C05-91B3-835B8AE08F52}">
      <dgm:prSet/>
      <dgm:spPr/>
      <dgm:t>
        <a:bodyPr/>
        <a:lstStyle/>
        <a:p>
          <a:endParaRPr lang="en-US"/>
        </a:p>
      </dgm:t>
    </dgm:pt>
    <dgm:pt modelId="{BBBCEFC6-A941-4658-A1C2-C928081B5C05}" type="pres">
      <dgm:prSet presAssocID="{101B95D1-5FC4-4C4B-BAF3-7370286617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AE35C7-D52C-4F17-BA5B-4361FAD01780}" type="pres">
      <dgm:prSet presAssocID="{DBCD7C8F-D63D-4D21-B55E-A0367AD2332E}" presName="hierRoot1" presStyleCnt="0"/>
      <dgm:spPr/>
    </dgm:pt>
    <dgm:pt modelId="{715E3D80-BBA4-4DF2-8892-95D2C333782B}" type="pres">
      <dgm:prSet presAssocID="{DBCD7C8F-D63D-4D21-B55E-A0367AD2332E}" presName="composite" presStyleCnt="0"/>
      <dgm:spPr/>
    </dgm:pt>
    <dgm:pt modelId="{A8A967B6-0E1B-422C-9B44-2FA1B4A35702}" type="pres">
      <dgm:prSet presAssocID="{DBCD7C8F-D63D-4D21-B55E-A0367AD2332E}" presName="background" presStyleLbl="node0" presStyleIdx="0" presStyleCnt="3"/>
      <dgm:spPr/>
    </dgm:pt>
    <dgm:pt modelId="{6A5F0E47-A7C6-4CD6-9FE9-307B96EE668D}" type="pres">
      <dgm:prSet presAssocID="{DBCD7C8F-D63D-4D21-B55E-A0367AD2332E}" presName="text" presStyleLbl="fgAcc0" presStyleIdx="0" presStyleCnt="3">
        <dgm:presLayoutVars>
          <dgm:chPref val="3"/>
        </dgm:presLayoutVars>
      </dgm:prSet>
      <dgm:spPr/>
    </dgm:pt>
    <dgm:pt modelId="{33EFFD43-9CB1-41CC-BBA0-3C1512D4799F}" type="pres">
      <dgm:prSet presAssocID="{DBCD7C8F-D63D-4D21-B55E-A0367AD2332E}" presName="hierChild2" presStyleCnt="0"/>
      <dgm:spPr/>
    </dgm:pt>
    <dgm:pt modelId="{FC7F9A1C-4BED-40D7-9C69-72EC32A4785D}" type="pres">
      <dgm:prSet presAssocID="{0F0C84DE-E2DF-469A-82FF-560B4A3E2E38}" presName="hierRoot1" presStyleCnt="0"/>
      <dgm:spPr/>
    </dgm:pt>
    <dgm:pt modelId="{AAA6E62B-4A71-4E71-8F2C-C70B45120C1C}" type="pres">
      <dgm:prSet presAssocID="{0F0C84DE-E2DF-469A-82FF-560B4A3E2E38}" presName="composite" presStyleCnt="0"/>
      <dgm:spPr/>
    </dgm:pt>
    <dgm:pt modelId="{6D8F93D7-6EBE-4A81-977B-2B8FC13AA940}" type="pres">
      <dgm:prSet presAssocID="{0F0C84DE-E2DF-469A-82FF-560B4A3E2E38}" presName="background" presStyleLbl="node0" presStyleIdx="1" presStyleCnt="3"/>
      <dgm:spPr/>
    </dgm:pt>
    <dgm:pt modelId="{6DBD1853-24D1-406B-B5AD-922F6DC5798F}" type="pres">
      <dgm:prSet presAssocID="{0F0C84DE-E2DF-469A-82FF-560B4A3E2E38}" presName="text" presStyleLbl="fgAcc0" presStyleIdx="1" presStyleCnt="3">
        <dgm:presLayoutVars>
          <dgm:chPref val="3"/>
        </dgm:presLayoutVars>
      </dgm:prSet>
      <dgm:spPr/>
    </dgm:pt>
    <dgm:pt modelId="{C08CD52D-0A51-4E5D-80DF-85F6C14FADB9}" type="pres">
      <dgm:prSet presAssocID="{0F0C84DE-E2DF-469A-82FF-560B4A3E2E38}" presName="hierChild2" presStyleCnt="0"/>
      <dgm:spPr/>
    </dgm:pt>
    <dgm:pt modelId="{2B79282E-7FAE-46E0-8EF0-D2E4B0B81D0B}" type="pres">
      <dgm:prSet presAssocID="{6080486C-C148-4505-9C20-76ED2E89AE91}" presName="hierRoot1" presStyleCnt="0"/>
      <dgm:spPr/>
    </dgm:pt>
    <dgm:pt modelId="{8D553319-482F-4B98-9A44-31CD3B81D5B1}" type="pres">
      <dgm:prSet presAssocID="{6080486C-C148-4505-9C20-76ED2E89AE91}" presName="composite" presStyleCnt="0"/>
      <dgm:spPr/>
    </dgm:pt>
    <dgm:pt modelId="{4D72B68C-F0A2-4CD7-B89C-2522155C19FB}" type="pres">
      <dgm:prSet presAssocID="{6080486C-C148-4505-9C20-76ED2E89AE91}" presName="background" presStyleLbl="node0" presStyleIdx="2" presStyleCnt="3"/>
      <dgm:spPr/>
    </dgm:pt>
    <dgm:pt modelId="{5ED5F298-312D-4753-B329-AAE11B6D77F6}" type="pres">
      <dgm:prSet presAssocID="{6080486C-C148-4505-9C20-76ED2E89AE91}" presName="text" presStyleLbl="fgAcc0" presStyleIdx="2" presStyleCnt="3">
        <dgm:presLayoutVars>
          <dgm:chPref val="3"/>
        </dgm:presLayoutVars>
      </dgm:prSet>
      <dgm:spPr/>
    </dgm:pt>
    <dgm:pt modelId="{6DE1E879-43EF-415B-926F-3B60A1D5007B}" type="pres">
      <dgm:prSet presAssocID="{6080486C-C148-4505-9C20-76ED2E89AE91}" presName="hierChild2" presStyleCnt="0"/>
      <dgm:spPr/>
    </dgm:pt>
  </dgm:ptLst>
  <dgm:cxnLst>
    <dgm:cxn modelId="{539B980E-65F1-43CC-9AA8-BE24A0B16E98}" type="presOf" srcId="{6080486C-C148-4505-9C20-76ED2E89AE91}" destId="{5ED5F298-312D-4753-B329-AAE11B6D77F6}" srcOrd="0" destOrd="0" presId="urn:microsoft.com/office/officeart/2005/8/layout/hierarchy1"/>
    <dgm:cxn modelId="{77EFC157-C0AE-4B80-80DE-8BE645EE9565}" srcId="{101B95D1-5FC4-4C4B-BAF3-7370286617D2}" destId="{0F0C84DE-E2DF-469A-82FF-560B4A3E2E38}" srcOrd="1" destOrd="0" parTransId="{5D491F8C-DC04-41D4-979D-146D754310F9}" sibTransId="{D0852EC9-EE8D-43B4-9382-ADBEB8F72FCF}"/>
    <dgm:cxn modelId="{A9A81F9B-2482-4C05-91B3-835B8AE08F52}" srcId="{101B95D1-5FC4-4C4B-BAF3-7370286617D2}" destId="{6080486C-C148-4505-9C20-76ED2E89AE91}" srcOrd="2" destOrd="0" parTransId="{CF578FB1-F05B-4466-88FC-01E273614E4A}" sibTransId="{CC5F70D4-7BD0-42C3-AEC1-E5D4F1A91BCC}"/>
    <dgm:cxn modelId="{033E039C-4F0B-425B-8EDB-396AA7632330}" type="presOf" srcId="{0F0C84DE-E2DF-469A-82FF-560B4A3E2E38}" destId="{6DBD1853-24D1-406B-B5AD-922F6DC5798F}" srcOrd="0" destOrd="0" presId="urn:microsoft.com/office/officeart/2005/8/layout/hierarchy1"/>
    <dgm:cxn modelId="{C564FFA7-67ED-43DF-A62B-9F30732D6AA4}" type="presOf" srcId="{DBCD7C8F-D63D-4D21-B55E-A0367AD2332E}" destId="{6A5F0E47-A7C6-4CD6-9FE9-307B96EE668D}" srcOrd="0" destOrd="0" presId="urn:microsoft.com/office/officeart/2005/8/layout/hierarchy1"/>
    <dgm:cxn modelId="{2A974ED1-50FC-4164-BE8F-7C40DE364E08}" type="presOf" srcId="{101B95D1-5FC4-4C4B-BAF3-7370286617D2}" destId="{BBBCEFC6-A941-4658-A1C2-C928081B5C05}" srcOrd="0" destOrd="0" presId="urn:microsoft.com/office/officeart/2005/8/layout/hierarchy1"/>
    <dgm:cxn modelId="{AA79AAE1-6C9F-480B-A938-3EFABDE34D97}" srcId="{101B95D1-5FC4-4C4B-BAF3-7370286617D2}" destId="{DBCD7C8F-D63D-4D21-B55E-A0367AD2332E}" srcOrd="0" destOrd="0" parTransId="{B6FB4ACA-A92F-4253-8C39-7A52BCE1C80B}" sibTransId="{54B7793A-64AF-4E3E-8EAA-F4D1F37A42DA}"/>
    <dgm:cxn modelId="{E3CA394B-E51B-4B06-99E4-4245AA3827AE}" type="presParOf" srcId="{BBBCEFC6-A941-4658-A1C2-C928081B5C05}" destId="{24AE35C7-D52C-4F17-BA5B-4361FAD01780}" srcOrd="0" destOrd="0" presId="urn:microsoft.com/office/officeart/2005/8/layout/hierarchy1"/>
    <dgm:cxn modelId="{F2092AD8-9030-43A2-8D1C-93CA7E2CAA98}" type="presParOf" srcId="{24AE35C7-D52C-4F17-BA5B-4361FAD01780}" destId="{715E3D80-BBA4-4DF2-8892-95D2C333782B}" srcOrd="0" destOrd="0" presId="urn:microsoft.com/office/officeart/2005/8/layout/hierarchy1"/>
    <dgm:cxn modelId="{45DC0EAB-D1C7-42B5-8133-1FD2949EFB58}" type="presParOf" srcId="{715E3D80-BBA4-4DF2-8892-95D2C333782B}" destId="{A8A967B6-0E1B-422C-9B44-2FA1B4A35702}" srcOrd="0" destOrd="0" presId="urn:microsoft.com/office/officeart/2005/8/layout/hierarchy1"/>
    <dgm:cxn modelId="{70D5D15E-5B6C-40BC-A351-C3E97BCD9623}" type="presParOf" srcId="{715E3D80-BBA4-4DF2-8892-95D2C333782B}" destId="{6A5F0E47-A7C6-4CD6-9FE9-307B96EE668D}" srcOrd="1" destOrd="0" presId="urn:microsoft.com/office/officeart/2005/8/layout/hierarchy1"/>
    <dgm:cxn modelId="{1510B82F-CE53-42E1-9E27-21715A004942}" type="presParOf" srcId="{24AE35C7-D52C-4F17-BA5B-4361FAD01780}" destId="{33EFFD43-9CB1-41CC-BBA0-3C1512D4799F}" srcOrd="1" destOrd="0" presId="urn:microsoft.com/office/officeart/2005/8/layout/hierarchy1"/>
    <dgm:cxn modelId="{586DBC2F-0EF3-465F-8490-2EFBE94731E7}" type="presParOf" srcId="{BBBCEFC6-A941-4658-A1C2-C928081B5C05}" destId="{FC7F9A1C-4BED-40D7-9C69-72EC32A4785D}" srcOrd="1" destOrd="0" presId="urn:microsoft.com/office/officeart/2005/8/layout/hierarchy1"/>
    <dgm:cxn modelId="{69EBEC28-F0AA-4D2A-8D82-56B82C090CA2}" type="presParOf" srcId="{FC7F9A1C-4BED-40D7-9C69-72EC32A4785D}" destId="{AAA6E62B-4A71-4E71-8F2C-C70B45120C1C}" srcOrd="0" destOrd="0" presId="urn:microsoft.com/office/officeart/2005/8/layout/hierarchy1"/>
    <dgm:cxn modelId="{B0F1C013-0169-4C2D-BEC3-2B1AE6DF1547}" type="presParOf" srcId="{AAA6E62B-4A71-4E71-8F2C-C70B45120C1C}" destId="{6D8F93D7-6EBE-4A81-977B-2B8FC13AA940}" srcOrd="0" destOrd="0" presId="urn:microsoft.com/office/officeart/2005/8/layout/hierarchy1"/>
    <dgm:cxn modelId="{68FE331C-49B1-4F64-A105-BE0C9E1175BA}" type="presParOf" srcId="{AAA6E62B-4A71-4E71-8F2C-C70B45120C1C}" destId="{6DBD1853-24D1-406B-B5AD-922F6DC5798F}" srcOrd="1" destOrd="0" presId="urn:microsoft.com/office/officeart/2005/8/layout/hierarchy1"/>
    <dgm:cxn modelId="{C31348D6-0B41-4028-8820-92FE684EBF8F}" type="presParOf" srcId="{FC7F9A1C-4BED-40D7-9C69-72EC32A4785D}" destId="{C08CD52D-0A51-4E5D-80DF-85F6C14FADB9}" srcOrd="1" destOrd="0" presId="urn:microsoft.com/office/officeart/2005/8/layout/hierarchy1"/>
    <dgm:cxn modelId="{849FD207-BEBC-48A7-9F22-88B313FE6A71}" type="presParOf" srcId="{BBBCEFC6-A941-4658-A1C2-C928081B5C05}" destId="{2B79282E-7FAE-46E0-8EF0-D2E4B0B81D0B}" srcOrd="2" destOrd="0" presId="urn:microsoft.com/office/officeart/2005/8/layout/hierarchy1"/>
    <dgm:cxn modelId="{D828A859-0ED9-4C4E-9C69-9A9FD14D9CBB}" type="presParOf" srcId="{2B79282E-7FAE-46E0-8EF0-D2E4B0B81D0B}" destId="{8D553319-482F-4B98-9A44-31CD3B81D5B1}" srcOrd="0" destOrd="0" presId="urn:microsoft.com/office/officeart/2005/8/layout/hierarchy1"/>
    <dgm:cxn modelId="{A399B472-C5AB-4332-894E-06291CD83731}" type="presParOf" srcId="{8D553319-482F-4B98-9A44-31CD3B81D5B1}" destId="{4D72B68C-F0A2-4CD7-B89C-2522155C19FB}" srcOrd="0" destOrd="0" presId="urn:microsoft.com/office/officeart/2005/8/layout/hierarchy1"/>
    <dgm:cxn modelId="{CA987328-2F69-4CF2-AD69-8CBDC1018192}" type="presParOf" srcId="{8D553319-482F-4B98-9A44-31CD3B81D5B1}" destId="{5ED5F298-312D-4753-B329-AAE11B6D77F6}" srcOrd="1" destOrd="0" presId="urn:microsoft.com/office/officeart/2005/8/layout/hierarchy1"/>
    <dgm:cxn modelId="{53532506-12EC-4FD7-B8A0-955FE56B6A21}" type="presParOf" srcId="{2B79282E-7FAE-46E0-8EF0-D2E4B0B81D0B}" destId="{6DE1E879-43EF-415B-926F-3B60A1D500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B337E-82BC-4D80-8182-5FE6EA128419}" type="doc">
      <dgm:prSet loTypeId="urn:microsoft.com/office/officeart/2018/5/layout/IconCircleLabel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7F9D29-8873-4E45-BE11-DF490F92A60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-Holistic grading</a:t>
          </a:r>
        </a:p>
      </dgm:t>
    </dgm:pt>
    <dgm:pt modelId="{CBE41995-AF65-4C69-95DF-676B137B3267}" type="parTrans" cxnId="{EE1377EF-42E2-4AD6-97FC-AD6ADB736132}">
      <dgm:prSet/>
      <dgm:spPr/>
      <dgm:t>
        <a:bodyPr/>
        <a:lstStyle/>
        <a:p>
          <a:endParaRPr lang="en-US"/>
        </a:p>
      </dgm:t>
    </dgm:pt>
    <dgm:pt modelId="{4BC335D9-B7C8-4B26-A48E-371D89026689}" type="sibTrans" cxnId="{EE1377EF-42E2-4AD6-97FC-AD6ADB736132}">
      <dgm:prSet/>
      <dgm:spPr/>
      <dgm:t>
        <a:bodyPr/>
        <a:lstStyle/>
        <a:p>
          <a:endParaRPr lang="en-US"/>
        </a:p>
      </dgm:t>
    </dgm:pt>
    <dgm:pt modelId="{E7C31D62-D044-4759-8723-0610928294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-Practice grading sample assignment</a:t>
          </a:r>
        </a:p>
      </dgm:t>
    </dgm:pt>
    <dgm:pt modelId="{82CBDC6B-E6CC-4938-A87B-690808389DDB}" type="parTrans" cxnId="{72AC6D55-57BE-4E69-9928-A13D334A9BBE}">
      <dgm:prSet/>
      <dgm:spPr/>
      <dgm:t>
        <a:bodyPr/>
        <a:lstStyle/>
        <a:p>
          <a:endParaRPr lang="en-US"/>
        </a:p>
      </dgm:t>
    </dgm:pt>
    <dgm:pt modelId="{4F65E5D5-2C6C-4177-B394-AF6C4E92FE38}" type="sibTrans" cxnId="{72AC6D55-57BE-4E69-9928-A13D334A9BBE}">
      <dgm:prSet/>
      <dgm:spPr/>
      <dgm:t>
        <a:bodyPr/>
        <a:lstStyle/>
        <a:p>
          <a:endParaRPr lang="en-US"/>
        </a:p>
      </dgm:t>
    </dgm:pt>
    <dgm:pt modelId="{2778AB10-7F5E-438E-A05A-24859473FB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-Grade in common with peer leader</a:t>
          </a:r>
        </a:p>
      </dgm:t>
    </dgm:pt>
    <dgm:pt modelId="{61AC3F7F-C15A-4FC5-A155-25D4D75D0D4F}" type="parTrans" cxnId="{7FF8E1E4-D487-4D6E-A767-8FF0EC0B5676}">
      <dgm:prSet/>
      <dgm:spPr/>
      <dgm:t>
        <a:bodyPr/>
        <a:lstStyle/>
        <a:p>
          <a:endParaRPr lang="en-US"/>
        </a:p>
      </dgm:t>
    </dgm:pt>
    <dgm:pt modelId="{2C760B16-0A9A-4F85-8C57-150430290703}" type="sibTrans" cxnId="{7FF8E1E4-D487-4D6E-A767-8FF0EC0B5676}">
      <dgm:prSet/>
      <dgm:spPr/>
      <dgm:t>
        <a:bodyPr/>
        <a:lstStyle/>
        <a:p>
          <a:endParaRPr lang="en-US"/>
        </a:p>
      </dgm:t>
    </dgm:pt>
    <dgm:pt modelId="{C7E264FA-912A-4FF0-9EBE-43DE69AF1B8F}" type="pres">
      <dgm:prSet presAssocID="{073B337E-82BC-4D80-8182-5FE6EA128419}" presName="root" presStyleCnt="0">
        <dgm:presLayoutVars>
          <dgm:dir/>
          <dgm:resizeHandles val="exact"/>
        </dgm:presLayoutVars>
      </dgm:prSet>
      <dgm:spPr/>
    </dgm:pt>
    <dgm:pt modelId="{32E6F7EA-02F2-4E68-8B0F-B23CFB329983}" type="pres">
      <dgm:prSet presAssocID="{CA7F9D29-8873-4E45-BE11-DF490F92A60B}" presName="compNode" presStyleCnt="0"/>
      <dgm:spPr/>
    </dgm:pt>
    <dgm:pt modelId="{F9CDDF5E-693B-4541-9B43-67259DA9223D}" type="pres">
      <dgm:prSet presAssocID="{CA7F9D29-8873-4E45-BE11-DF490F92A60B}" presName="iconBgRect" presStyleLbl="bgShp" presStyleIdx="0" presStyleCnt="3"/>
      <dgm:spPr/>
    </dgm:pt>
    <dgm:pt modelId="{A670651A-4CB2-40F7-834B-E91435B2656C}" type="pres">
      <dgm:prSet presAssocID="{CA7F9D29-8873-4E45-BE11-DF490F92A6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ribble outline"/>
        </a:ext>
      </dgm:extLst>
    </dgm:pt>
    <dgm:pt modelId="{BE755D0F-6E09-41F8-AB8D-7B5B5C27AB19}" type="pres">
      <dgm:prSet presAssocID="{CA7F9D29-8873-4E45-BE11-DF490F92A60B}" presName="spaceRect" presStyleCnt="0"/>
      <dgm:spPr/>
    </dgm:pt>
    <dgm:pt modelId="{040B100B-2347-4CB0-B8C8-E9175ABEB275}" type="pres">
      <dgm:prSet presAssocID="{CA7F9D29-8873-4E45-BE11-DF490F92A60B}" presName="textRect" presStyleLbl="revTx" presStyleIdx="0" presStyleCnt="3">
        <dgm:presLayoutVars>
          <dgm:chMax val="1"/>
          <dgm:chPref val="1"/>
        </dgm:presLayoutVars>
      </dgm:prSet>
      <dgm:spPr/>
    </dgm:pt>
    <dgm:pt modelId="{2E818C25-6268-4CC0-A501-F1C8CF32A89B}" type="pres">
      <dgm:prSet presAssocID="{4BC335D9-B7C8-4B26-A48E-371D89026689}" presName="sibTrans" presStyleCnt="0"/>
      <dgm:spPr/>
    </dgm:pt>
    <dgm:pt modelId="{936339F0-5748-4100-90E0-BE66D56BA5B1}" type="pres">
      <dgm:prSet presAssocID="{E7C31D62-D044-4759-8723-061092829440}" presName="compNode" presStyleCnt="0"/>
      <dgm:spPr/>
    </dgm:pt>
    <dgm:pt modelId="{86DFDD21-1185-4C59-8D1F-6BF30FA058D3}" type="pres">
      <dgm:prSet presAssocID="{E7C31D62-D044-4759-8723-061092829440}" presName="iconBgRect" presStyleLbl="bgShp" presStyleIdx="1" presStyleCnt="3"/>
      <dgm:spPr/>
    </dgm:pt>
    <dgm:pt modelId="{4890FCEE-2FBA-4B0D-B299-471CD86997EF}" type="pres">
      <dgm:prSet presAssocID="{E7C31D62-D044-4759-8723-0610928294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k with solid fill"/>
        </a:ext>
      </dgm:extLst>
    </dgm:pt>
    <dgm:pt modelId="{1F23872D-53A1-4DCD-80FE-D16500A54927}" type="pres">
      <dgm:prSet presAssocID="{E7C31D62-D044-4759-8723-061092829440}" presName="spaceRect" presStyleCnt="0"/>
      <dgm:spPr/>
    </dgm:pt>
    <dgm:pt modelId="{C7C4381A-9F0E-4971-B8C6-7308249B26E0}" type="pres">
      <dgm:prSet presAssocID="{E7C31D62-D044-4759-8723-061092829440}" presName="textRect" presStyleLbl="revTx" presStyleIdx="1" presStyleCnt="3">
        <dgm:presLayoutVars>
          <dgm:chMax val="1"/>
          <dgm:chPref val="1"/>
        </dgm:presLayoutVars>
      </dgm:prSet>
      <dgm:spPr/>
    </dgm:pt>
    <dgm:pt modelId="{1BCEF2B3-1A07-4681-82E7-C1EE8764E052}" type="pres">
      <dgm:prSet presAssocID="{4F65E5D5-2C6C-4177-B394-AF6C4E92FE38}" presName="sibTrans" presStyleCnt="0"/>
      <dgm:spPr/>
    </dgm:pt>
    <dgm:pt modelId="{87DDDB22-42E3-4515-AC98-5F00F3732614}" type="pres">
      <dgm:prSet presAssocID="{2778AB10-7F5E-438E-A05A-24859473FBBD}" presName="compNode" presStyleCnt="0"/>
      <dgm:spPr/>
    </dgm:pt>
    <dgm:pt modelId="{844DE2F8-85F0-42B8-AB30-C01C57AEFF6A}" type="pres">
      <dgm:prSet presAssocID="{2778AB10-7F5E-438E-A05A-24859473FBBD}" presName="iconBgRect" presStyleLbl="bgShp" presStyleIdx="2" presStyleCnt="3"/>
      <dgm:spPr/>
    </dgm:pt>
    <dgm:pt modelId="{DBEA0B45-19D9-4BEB-8DDD-6FDA77D39A06}" type="pres">
      <dgm:prSet presAssocID="{2778AB10-7F5E-438E-A05A-24859473FB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outline"/>
        </a:ext>
      </dgm:extLst>
    </dgm:pt>
    <dgm:pt modelId="{979A4F14-0958-4F8F-A24B-59A61043AF59}" type="pres">
      <dgm:prSet presAssocID="{2778AB10-7F5E-438E-A05A-24859473FBBD}" presName="spaceRect" presStyleCnt="0"/>
      <dgm:spPr/>
    </dgm:pt>
    <dgm:pt modelId="{65BA0306-1F94-4D63-A551-02556916AC83}" type="pres">
      <dgm:prSet presAssocID="{2778AB10-7F5E-438E-A05A-24859473FBB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420A426-EC6F-4DFE-8EBC-9A4E2CFE07F1}" type="presOf" srcId="{073B337E-82BC-4D80-8182-5FE6EA128419}" destId="{C7E264FA-912A-4FF0-9EBE-43DE69AF1B8F}" srcOrd="0" destOrd="0" presId="urn:microsoft.com/office/officeart/2018/5/layout/IconCircleLabelList"/>
    <dgm:cxn modelId="{0179253A-D2BF-44CA-B8A8-9205E478DFB7}" type="presOf" srcId="{2778AB10-7F5E-438E-A05A-24859473FBBD}" destId="{65BA0306-1F94-4D63-A551-02556916AC83}" srcOrd="0" destOrd="0" presId="urn:microsoft.com/office/officeart/2018/5/layout/IconCircleLabelList"/>
    <dgm:cxn modelId="{09497867-B919-4140-B5D5-63CB9614BCCC}" type="presOf" srcId="{CA7F9D29-8873-4E45-BE11-DF490F92A60B}" destId="{040B100B-2347-4CB0-B8C8-E9175ABEB275}" srcOrd="0" destOrd="0" presId="urn:microsoft.com/office/officeart/2018/5/layout/IconCircleLabelList"/>
    <dgm:cxn modelId="{72AC6D55-57BE-4E69-9928-A13D334A9BBE}" srcId="{073B337E-82BC-4D80-8182-5FE6EA128419}" destId="{E7C31D62-D044-4759-8723-061092829440}" srcOrd="1" destOrd="0" parTransId="{82CBDC6B-E6CC-4938-A87B-690808389DDB}" sibTransId="{4F65E5D5-2C6C-4177-B394-AF6C4E92FE38}"/>
    <dgm:cxn modelId="{24BA7FE4-13AB-4D95-A1CA-E19C5346DD72}" type="presOf" srcId="{E7C31D62-D044-4759-8723-061092829440}" destId="{C7C4381A-9F0E-4971-B8C6-7308249B26E0}" srcOrd="0" destOrd="0" presId="urn:microsoft.com/office/officeart/2018/5/layout/IconCircleLabelList"/>
    <dgm:cxn modelId="{7FF8E1E4-D487-4D6E-A767-8FF0EC0B5676}" srcId="{073B337E-82BC-4D80-8182-5FE6EA128419}" destId="{2778AB10-7F5E-438E-A05A-24859473FBBD}" srcOrd="2" destOrd="0" parTransId="{61AC3F7F-C15A-4FC5-A155-25D4D75D0D4F}" sibTransId="{2C760B16-0A9A-4F85-8C57-150430290703}"/>
    <dgm:cxn modelId="{EE1377EF-42E2-4AD6-97FC-AD6ADB736132}" srcId="{073B337E-82BC-4D80-8182-5FE6EA128419}" destId="{CA7F9D29-8873-4E45-BE11-DF490F92A60B}" srcOrd="0" destOrd="0" parTransId="{CBE41995-AF65-4C69-95DF-676B137B3267}" sibTransId="{4BC335D9-B7C8-4B26-A48E-371D89026689}"/>
    <dgm:cxn modelId="{2B3EED23-23A7-4BAF-B6B0-E1C541004EF1}" type="presParOf" srcId="{C7E264FA-912A-4FF0-9EBE-43DE69AF1B8F}" destId="{32E6F7EA-02F2-4E68-8B0F-B23CFB329983}" srcOrd="0" destOrd="0" presId="urn:microsoft.com/office/officeart/2018/5/layout/IconCircleLabelList"/>
    <dgm:cxn modelId="{95C7AC0D-A5EC-44AD-AECA-A00FEBB147EC}" type="presParOf" srcId="{32E6F7EA-02F2-4E68-8B0F-B23CFB329983}" destId="{F9CDDF5E-693B-4541-9B43-67259DA9223D}" srcOrd="0" destOrd="0" presId="urn:microsoft.com/office/officeart/2018/5/layout/IconCircleLabelList"/>
    <dgm:cxn modelId="{358FA7CC-BB2D-4247-9C56-3645C90FF4AC}" type="presParOf" srcId="{32E6F7EA-02F2-4E68-8B0F-B23CFB329983}" destId="{A670651A-4CB2-40F7-834B-E91435B2656C}" srcOrd="1" destOrd="0" presId="urn:microsoft.com/office/officeart/2018/5/layout/IconCircleLabelList"/>
    <dgm:cxn modelId="{5FDC34C5-4872-4415-B64D-9879A8B2DDE4}" type="presParOf" srcId="{32E6F7EA-02F2-4E68-8B0F-B23CFB329983}" destId="{BE755D0F-6E09-41F8-AB8D-7B5B5C27AB19}" srcOrd="2" destOrd="0" presId="urn:microsoft.com/office/officeart/2018/5/layout/IconCircleLabelList"/>
    <dgm:cxn modelId="{CD529FED-2D29-4BC7-9467-B91D1D813535}" type="presParOf" srcId="{32E6F7EA-02F2-4E68-8B0F-B23CFB329983}" destId="{040B100B-2347-4CB0-B8C8-E9175ABEB275}" srcOrd="3" destOrd="0" presId="urn:microsoft.com/office/officeart/2018/5/layout/IconCircleLabelList"/>
    <dgm:cxn modelId="{B2830669-0C88-4F40-B5F7-B3D166839072}" type="presParOf" srcId="{C7E264FA-912A-4FF0-9EBE-43DE69AF1B8F}" destId="{2E818C25-6268-4CC0-A501-F1C8CF32A89B}" srcOrd="1" destOrd="0" presId="urn:microsoft.com/office/officeart/2018/5/layout/IconCircleLabelList"/>
    <dgm:cxn modelId="{D52E40D0-8EE6-462F-B443-27D42E6B867C}" type="presParOf" srcId="{C7E264FA-912A-4FF0-9EBE-43DE69AF1B8F}" destId="{936339F0-5748-4100-90E0-BE66D56BA5B1}" srcOrd="2" destOrd="0" presId="urn:microsoft.com/office/officeart/2018/5/layout/IconCircleLabelList"/>
    <dgm:cxn modelId="{13D07317-2176-4279-B35D-8A5B764563A3}" type="presParOf" srcId="{936339F0-5748-4100-90E0-BE66D56BA5B1}" destId="{86DFDD21-1185-4C59-8D1F-6BF30FA058D3}" srcOrd="0" destOrd="0" presId="urn:microsoft.com/office/officeart/2018/5/layout/IconCircleLabelList"/>
    <dgm:cxn modelId="{1ABFDB25-69AC-4065-A43D-009DE9155FFC}" type="presParOf" srcId="{936339F0-5748-4100-90E0-BE66D56BA5B1}" destId="{4890FCEE-2FBA-4B0D-B299-471CD86997EF}" srcOrd="1" destOrd="0" presId="urn:microsoft.com/office/officeart/2018/5/layout/IconCircleLabelList"/>
    <dgm:cxn modelId="{EF23475A-5073-4A2A-B5A3-29991C9D10BC}" type="presParOf" srcId="{936339F0-5748-4100-90E0-BE66D56BA5B1}" destId="{1F23872D-53A1-4DCD-80FE-D16500A54927}" srcOrd="2" destOrd="0" presId="urn:microsoft.com/office/officeart/2018/5/layout/IconCircleLabelList"/>
    <dgm:cxn modelId="{C82492DE-754D-420B-A342-CD0C2A5BF6E4}" type="presParOf" srcId="{936339F0-5748-4100-90E0-BE66D56BA5B1}" destId="{C7C4381A-9F0E-4971-B8C6-7308249B26E0}" srcOrd="3" destOrd="0" presId="urn:microsoft.com/office/officeart/2018/5/layout/IconCircleLabelList"/>
    <dgm:cxn modelId="{84A2C6D2-8EDB-435A-9548-3771C83B5AD9}" type="presParOf" srcId="{C7E264FA-912A-4FF0-9EBE-43DE69AF1B8F}" destId="{1BCEF2B3-1A07-4681-82E7-C1EE8764E052}" srcOrd="3" destOrd="0" presId="urn:microsoft.com/office/officeart/2018/5/layout/IconCircleLabelList"/>
    <dgm:cxn modelId="{2807238F-DB1C-4106-971C-6419F457ADDC}" type="presParOf" srcId="{C7E264FA-912A-4FF0-9EBE-43DE69AF1B8F}" destId="{87DDDB22-42E3-4515-AC98-5F00F3732614}" srcOrd="4" destOrd="0" presId="urn:microsoft.com/office/officeart/2018/5/layout/IconCircleLabelList"/>
    <dgm:cxn modelId="{38F7F9B9-1D31-4469-8494-0FCCF497511F}" type="presParOf" srcId="{87DDDB22-42E3-4515-AC98-5F00F3732614}" destId="{844DE2F8-85F0-42B8-AB30-C01C57AEFF6A}" srcOrd="0" destOrd="0" presId="urn:microsoft.com/office/officeart/2018/5/layout/IconCircleLabelList"/>
    <dgm:cxn modelId="{265A1E54-F057-4FF2-A63C-F5F55D67EBC5}" type="presParOf" srcId="{87DDDB22-42E3-4515-AC98-5F00F3732614}" destId="{DBEA0B45-19D9-4BEB-8DDD-6FDA77D39A06}" srcOrd="1" destOrd="0" presId="urn:microsoft.com/office/officeart/2018/5/layout/IconCircleLabelList"/>
    <dgm:cxn modelId="{96462DDD-1A1C-4A66-BC8A-5D8D20488FEB}" type="presParOf" srcId="{87DDDB22-42E3-4515-AC98-5F00F3732614}" destId="{979A4F14-0958-4F8F-A24B-59A61043AF59}" srcOrd="2" destOrd="0" presId="urn:microsoft.com/office/officeart/2018/5/layout/IconCircleLabelList"/>
    <dgm:cxn modelId="{02CE20CD-32A4-4052-93C4-3EC3F717A505}" type="presParOf" srcId="{87DDDB22-42E3-4515-AC98-5F00F3732614}" destId="{65BA0306-1F94-4D63-A551-02556916AC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D139E-921E-4BD4-8047-B72037A9B6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A4B20C-52A6-4CAD-B91B-987B311981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Sample Syllabus</a:t>
          </a:r>
        </a:p>
      </dgm:t>
    </dgm:pt>
    <dgm:pt modelId="{EDDC2CA6-FA58-4E16-A9B5-4F1D5DBE0FDD}" type="parTrans" cxnId="{DF6870A0-F1A9-431B-9570-87092065DA65}">
      <dgm:prSet/>
      <dgm:spPr/>
      <dgm:t>
        <a:bodyPr/>
        <a:lstStyle/>
        <a:p>
          <a:endParaRPr lang="en-US"/>
        </a:p>
      </dgm:t>
    </dgm:pt>
    <dgm:pt modelId="{D202794D-3BA7-4AA1-9215-CB8F9AC56CA7}" type="sibTrans" cxnId="{DF6870A0-F1A9-431B-9570-87092065DA65}">
      <dgm:prSet/>
      <dgm:spPr/>
      <dgm:t>
        <a:bodyPr/>
        <a:lstStyle/>
        <a:p>
          <a:endParaRPr lang="en-US"/>
        </a:p>
      </dgm:t>
    </dgm:pt>
    <dgm:pt modelId="{B1BCFFE9-E198-42B5-BC7F-41CB8618D3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Includes:</a:t>
          </a:r>
        </a:p>
      </dgm:t>
    </dgm:pt>
    <dgm:pt modelId="{A39FB839-1A60-4C5D-972A-44F96F7E8EEC}" type="parTrans" cxnId="{E58CB20A-90C2-48E6-8501-24A37B2E8A06}">
      <dgm:prSet/>
      <dgm:spPr/>
      <dgm:t>
        <a:bodyPr/>
        <a:lstStyle/>
        <a:p>
          <a:endParaRPr lang="en-US"/>
        </a:p>
      </dgm:t>
    </dgm:pt>
    <dgm:pt modelId="{C86B7311-CE3C-462A-BD2F-3BEB1E5D01CA}" type="sibTrans" cxnId="{E58CB20A-90C2-48E6-8501-24A37B2E8A06}">
      <dgm:prSet/>
      <dgm:spPr/>
      <dgm:t>
        <a:bodyPr/>
        <a:lstStyle/>
        <a:p>
          <a:endParaRPr lang="en-US"/>
        </a:p>
      </dgm:t>
    </dgm:pt>
    <dgm:pt modelId="{1AD25DDD-A341-423A-9310-D3B8A0803D8B}">
      <dgm:prSet/>
      <dgm:spPr/>
      <dgm:t>
        <a:bodyPr/>
        <a:lstStyle/>
        <a:p>
          <a:r>
            <a:rPr lang="en-US"/>
            <a:t>Policies, and what they can change</a:t>
          </a:r>
        </a:p>
      </dgm:t>
    </dgm:pt>
    <dgm:pt modelId="{BECE260D-C3D4-40F8-9C4E-AE82746BA555}" type="parTrans" cxnId="{E90B042B-C906-4E30-A08D-0D502C27DDF6}">
      <dgm:prSet/>
      <dgm:spPr/>
      <dgm:t>
        <a:bodyPr/>
        <a:lstStyle/>
        <a:p>
          <a:endParaRPr lang="en-US"/>
        </a:p>
      </dgm:t>
    </dgm:pt>
    <dgm:pt modelId="{18EEE940-E486-4691-8F2D-FF914076501F}" type="sibTrans" cxnId="{E90B042B-C906-4E30-A08D-0D502C27DDF6}">
      <dgm:prSet/>
      <dgm:spPr/>
      <dgm:t>
        <a:bodyPr/>
        <a:lstStyle/>
        <a:p>
          <a:endParaRPr lang="en-US"/>
        </a:p>
      </dgm:t>
    </dgm:pt>
    <dgm:pt modelId="{458A5A37-DEC1-4139-9244-333EBA797EF5}">
      <dgm:prSet/>
      <dgm:spPr/>
      <dgm:t>
        <a:bodyPr/>
        <a:lstStyle/>
        <a:p>
          <a:r>
            <a:rPr lang="en-US"/>
            <a:t>Schedule draft</a:t>
          </a:r>
        </a:p>
      </dgm:t>
    </dgm:pt>
    <dgm:pt modelId="{2AD4BA63-7F32-4E5E-8867-09F71C17E401}" type="parTrans" cxnId="{3A42A21B-EE86-4D45-9EB4-3060196AB846}">
      <dgm:prSet/>
      <dgm:spPr/>
      <dgm:t>
        <a:bodyPr/>
        <a:lstStyle/>
        <a:p>
          <a:endParaRPr lang="en-US"/>
        </a:p>
      </dgm:t>
    </dgm:pt>
    <dgm:pt modelId="{C9668E99-7574-48A0-B7AC-86952D0C93F2}" type="sibTrans" cxnId="{3A42A21B-EE86-4D45-9EB4-3060196AB846}">
      <dgm:prSet/>
      <dgm:spPr/>
      <dgm:t>
        <a:bodyPr/>
        <a:lstStyle/>
        <a:p>
          <a:endParaRPr lang="en-US"/>
        </a:p>
      </dgm:t>
    </dgm:pt>
    <dgm:pt modelId="{07A93923-29F6-4CFB-BFA8-47D9F03F538E}">
      <dgm:prSet/>
      <dgm:spPr/>
      <dgm:t>
        <a:bodyPr/>
        <a:lstStyle/>
        <a:p>
          <a:r>
            <a:rPr lang="en-US"/>
            <a:t>Assignments and point break down</a:t>
          </a:r>
        </a:p>
      </dgm:t>
    </dgm:pt>
    <dgm:pt modelId="{EFA409DB-D36A-4706-935A-C4C31742C92D}" type="parTrans" cxnId="{DE0F357E-2679-4024-BC6C-0C534133BD1B}">
      <dgm:prSet/>
      <dgm:spPr/>
      <dgm:t>
        <a:bodyPr/>
        <a:lstStyle/>
        <a:p>
          <a:endParaRPr lang="en-US"/>
        </a:p>
      </dgm:t>
    </dgm:pt>
    <dgm:pt modelId="{1216DA53-D5ED-402A-BB4F-80FDB2A4BA46}" type="sibTrans" cxnId="{DE0F357E-2679-4024-BC6C-0C534133BD1B}">
      <dgm:prSet/>
      <dgm:spPr/>
      <dgm:t>
        <a:bodyPr/>
        <a:lstStyle/>
        <a:p>
          <a:endParaRPr lang="en-US"/>
        </a:p>
      </dgm:t>
    </dgm:pt>
    <dgm:pt modelId="{B7FC7A03-37FA-4A35-96AE-47BD93FFF6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Canvas Page</a:t>
          </a:r>
        </a:p>
      </dgm:t>
    </dgm:pt>
    <dgm:pt modelId="{CDB270E7-244C-43E5-B995-93D245C1A62C}" type="parTrans" cxnId="{41933A9F-5001-4B9E-B742-43BBF8EF4DAC}">
      <dgm:prSet/>
      <dgm:spPr/>
      <dgm:t>
        <a:bodyPr/>
        <a:lstStyle/>
        <a:p>
          <a:endParaRPr lang="en-US"/>
        </a:p>
      </dgm:t>
    </dgm:pt>
    <dgm:pt modelId="{16FCF4AD-6588-40C8-83A7-F05526316497}" type="sibTrans" cxnId="{41933A9F-5001-4B9E-B742-43BBF8EF4DAC}">
      <dgm:prSet/>
      <dgm:spPr/>
      <dgm:t>
        <a:bodyPr/>
        <a:lstStyle/>
        <a:p>
          <a:endParaRPr lang="en-US"/>
        </a:p>
      </dgm:t>
    </dgm:pt>
    <dgm:pt modelId="{1F799EA8-55DD-4B3F-A397-6CAA7D9802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Includes:</a:t>
          </a:r>
        </a:p>
      </dgm:t>
    </dgm:pt>
    <dgm:pt modelId="{B84265B6-EC8B-4555-A060-91A531AF5590}" type="parTrans" cxnId="{4D6A2471-47D4-4234-961A-48219DBA3F80}">
      <dgm:prSet/>
      <dgm:spPr/>
      <dgm:t>
        <a:bodyPr/>
        <a:lstStyle/>
        <a:p>
          <a:endParaRPr lang="en-US"/>
        </a:p>
      </dgm:t>
    </dgm:pt>
    <dgm:pt modelId="{627380C7-4A6D-4704-BE54-1BCA07AADBD8}" type="sibTrans" cxnId="{4D6A2471-47D4-4234-961A-48219DBA3F80}">
      <dgm:prSet/>
      <dgm:spPr/>
      <dgm:t>
        <a:bodyPr/>
        <a:lstStyle/>
        <a:p>
          <a:endParaRPr lang="en-US"/>
        </a:p>
      </dgm:t>
    </dgm:pt>
    <dgm:pt modelId="{79695EE7-AA58-4C38-92E2-E6FE05A13883}">
      <dgm:prSet/>
      <dgm:spPr/>
      <dgm:t>
        <a:bodyPr/>
        <a:lstStyle/>
        <a:p>
          <a:r>
            <a:rPr lang="en-US"/>
            <a:t>Assignments, organized by unit</a:t>
          </a:r>
        </a:p>
      </dgm:t>
    </dgm:pt>
    <dgm:pt modelId="{1D0B833D-E546-40DA-9B03-B385EADD9DDB}" type="parTrans" cxnId="{E96AC3DD-92F7-483F-A52C-F1971009F547}">
      <dgm:prSet/>
      <dgm:spPr/>
      <dgm:t>
        <a:bodyPr/>
        <a:lstStyle/>
        <a:p>
          <a:endParaRPr lang="en-US"/>
        </a:p>
      </dgm:t>
    </dgm:pt>
    <dgm:pt modelId="{F782D614-244E-405D-8ABC-697B68D7D275}" type="sibTrans" cxnId="{E96AC3DD-92F7-483F-A52C-F1971009F547}">
      <dgm:prSet/>
      <dgm:spPr/>
      <dgm:t>
        <a:bodyPr/>
        <a:lstStyle/>
        <a:p>
          <a:endParaRPr lang="en-US"/>
        </a:p>
      </dgm:t>
    </dgm:pt>
    <dgm:pt modelId="{9D47C6CC-7CEF-42F9-A9A4-CAB4021C34FC}" type="pres">
      <dgm:prSet presAssocID="{764D139E-921E-4BD4-8047-B72037A9B6E2}" presName="root" presStyleCnt="0">
        <dgm:presLayoutVars>
          <dgm:dir/>
          <dgm:resizeHandles val="exact"/>
        </dgm:presLayoutVars>
      </dgm:prSet>
      <dgm:spPr/>
    </dgm:pt>
    <dgm:pt modelId="{60DFD38C-DF1A-49A2-8D27-2DE0AF80AEFF}" type="pres">
      <dgm:prSet presAssocID="{22A4B20C-52A6-4CAD-B91B-987B311981F4}" presName="compNode" presStyleCnt="0"/>
      <dgm:spPr/>
    </dgm:pt>
    <dgm:pt modelId="{B2BB1919-737A-434C-9ED3-AA4E2A2AECEF}" type="pres">
      <dgm:prSet presAssocID="{22A4B20C-52A6-4CAD-B91B-987B311981F4}" presName="bgRect" presStyleLbl="bgShp" presStyleIdx="0" presStyleCnt="2"/>
      <dgm:spPr/>
    </dgm:pt>
    <dgm:pt modelId="{9376B722-1842-4EB1-B9E2-80436FD08E9B}" type="pres">
      <dgm:prSet presAssocID="{22A4B20C-52A6-4CAD-B91B-987B311981F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5743ED9-7AA7-471B-86E3-940B13DAC2C2}" type="pres">
      <dgm:prSet presAssocID="{22A4B20C-52A6-4CAD-B91B-987B311981F4}" presName="spaceRect" presStyleCnt="0"/>
      <dgm:spPr/>
    </dgm:pt>
    <dgm:pt modelId="{84604776-7955-44FF-B820-45032C773037}" type="pres">
      <dgm:prSet presAssocID="{22A4B20C-52A6-4CAD-B91B-987B311981F4}" presName="parTx" presStyleLbl="revTx" presStyleIdx="0" presStyleCnt="4">
        <dgm:presLayoutVars>
          <dgm:chMax val="0"/>
          <dgm:chPref val="0"/>
        </dgm:presLayoutVars>
      </dgm:prSet>
      <dgm:spPr/>
    </dgm:pt>
    <dgm:pt modelId="{5EBCB1D0-B068-4DA2-A28B-5A5B2E225AA1}" type="pres">
      <dgm:prSet presAssocID="{22A4B20C-52A6-4CAD-B91B-987B311981F4}" presName="desTx" presStyleLbl="revTx" presStyleIdx="1" presStyleCnt="4">
        <dgm:presLayoutVars/>
      </dgm:prSet>
      <dgm:spPr/>
    </dgm:pt>
    <dgm:pt modelId="{E3D1B9A2-D5C5-4847-971A-909ED7E54BA5}" type="pres">
      <dgm:prSet presAssocID="{D202794D-3BA7-4AA1-9215-CB8F9AC56CA7}" presName="sibTrans" presStyleCnt="0"/>
      <dgm:spPr/>
    </dgm:pt>
    <dgm:pt modelId="{3A9CBC99-E6BD-40F8-9269-2C98A99E9068}" type="pres">
      <dgm:prSet presAssocID="{B7FC7A03-37FA-4A35-96AE-47BD93FFF610}" presName="compNode" presStyleCnt="0"/>
      <dgm:spPr/>
    </dgm:pt>
    <dgm:pt modelId="{7263D029-F93E-4E93-99D1-7CDB7FC037E3}" type="pres">
      <dgm:prSet presAssocID="{B7FC7A03-37FA-4A35-96AE-47BD93FFF610}" presName="bgRect" presStyleLbl="bgShp" presStyleIdx="1" presStyleCnt="2"/>
      <dgm:spPr/>
    </dgm:pt>
    <dgm:pt modelId="{4296DE4A-4856-4884-AF58-853137CDB68D}" type="pres">
      <dgm:prSet presAssocID="{B7FC7A03-37FA-4A35-96AE-47BD93FFF6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043005-4722-431E-8DF7-6C2204C8B9B6}" type="pres">
      <dgm:prSet presAssocID="{B7FC7A03-37FA-4A35-96AE-47BD93FFF610}" presName="spaceRect" presStyleCnt="0"/>
      <dgm:spPr/>
    </dgm:pt>
    <dgm:pt modelId="{AD147F16-43EA-4A4B-BF94-A72C616A9BBA}" type="pres">
      <dgm:prSet presAssocID="{B7FC7A03-37FA-4A35-96AE-47BD93FFF610}" presName="parTx" presStyleLbl="revTx" presStyleIdx="2" presStyleCnt="4">
        <dgm:presLayoutVars>
          <dgm:chMax val="0"/>
          <dgm:chPref val="0"/>
        </dgm:presLayoutVars>
      </dgm:prSet>
      <dgm:spPr/>
    </dgm:pt>
    <dgm:pt modelId="{8734983F-E298-4404-870D-89C283D63900}" type="pres">
      <dgm:prSet presAssocID="{B7FC7A03-37FA-4A35-96AE-47BD93FFF610}" presName="desTx" presStyleLbl="revTx" presStyleIdx="3" presStyleCnt="4">
        <dgm:presLayoutVars/>
      </dgm:prSet>
      <dgm:spPr/>
    </dgm:pt>
  </dgm:ptLst>
  <dgm:cxnLst>
    <dgm:cxn modelId="{E58CB20A-90C2-48E6-8501-24A37B2E8A06}" srcId="{22A4B20C-52A6-4CAD-B91B-987B311981F4}" destId="{B1BCFFE9-E198-42B5-BC7F-41CB8618D33D}" srcOrd="0" destOrd="0" parTransId="{A39FB839-1A60-4C5D-972A-44F96F7E8EEC}" sibTransId="{C86B7311-CE3C-462A-BD2F-3BEB1E5D01CA}"/>
    <dgm:cxn modelId="{3A42A21B-EE86-4D45-9EB4-3060196AB846}" srcId="{B1BCFFE9-E198-42B5-BC7F-41CB8618D33D}" destId="{458A5A37-DEC1-4139-9244-333EBA797EF5}" srcOrd="1" destOrd="0" parTransId="{2AD4BA63-7F32-4E5E-8867-09F71C17E401}" sibTransId="{C9668E99-7574-48A0-B7AC-86952D0C93F2}"/>
    <dgm:cxn modelId="{0BEF0B29-CA9C-4BE2-838F-CA64523D10EA}" type="presOf" srcId="{07A93923-29F6-4CFB-BFA8-47D9F03F538E}" destId="{5EBCB1D0-B068-4DA2-A28B-5A5B2E225AA1}" srcOrd="0" destOrd="3" presId="urn:microsoft.com/office/officeart/2018/2/layout/IconVerticalSolidList"/>
    <dgm:cxn modelId="{E90B042B-C906-4E30-A08D-0D502C27DDF6}" srcId="{B1BCFFE9-E198-42B5-BC7F-41CB8618D33D}" destId="{1AD25DDD-A341-423A-9310-D3B8A0803D8B}" srcOrd="0" destOrd="0" parTransId="{BECE260D-C3D4-40F8-9C4E-AE82746BA555}" sibTransId="{18EEE940-E486-4691-8F2D-FF914076501F}"/>
    <dgm:cxn modelId="{B536195C-1168-4C95-9CE0-103074C08D28}" type="presOf" srcId="{1AD25DDD-A341-423A-9310-D3B8A0803D8B}" destId="{5EBCB1D0-B068-4DA2-A28B-5A5B2E225AA1}" srcOrd="0" destOrd="1" presId="urn:microsoft.com/office/officeart/2018/2/layout/IconVerticalSolidList"/>
    <dgm:cxn modelId="{E3D02744-0871-4A26-91AE-5F2E5EEB0B82}" type="presOf" srcId="{B7FC7A03-37FA-4A35-96AE-47BD93FFF610}" destId="{AD147F16-43EA-4A4B-BF94-A72C616A9BBA}" srcOrd="0" destOrd="0" presId="urn:microsoft.com/office/officeart/2018/2/layout/IconVerticalSolidList"/>
    <dgm:cxn modelId="{AC671745-D792-4D83-9714-7D4BFBB2359D}" type="presOf" srcId="{B1BCFFE9-E198-42B5-BC7F-41CB8618D33D}" destId="{5EBCB1D0-B068-4DA2-A28B-5A5B2E225AA1}" srcOrd="0" destOrd="0" presId="urn:microsoft.com/office/officeart/2018/2/layout/IconVerticalSolidList"/>
    <dgm:cxn modelId="{4D6A2471-47D4-4234-961A-48219DBA3F80}" srcId="{B7FC7A03-37FA-4A35-96AE-47BD93FFF610}" destId="{1F799EA8-55DD-4B3F-A397-6CAA7D980270}" srcOrd="0" destOrd="0" parTransId="{B84265B6-EC8B-4555-A060-91A531AF5590}" sibTransId="{627380C7-4A6D-4704-BE54-1BCA07AADBD8}"/>
    <dgm:cxn modelId="{E0761378-2A80-4E14-AD6E-889A4E6D35FA}" type="presOf" srcId="{22A4B20C-52A6-4CAD-B91B-987B311981F4}" destId="{84604776-7955-44FF-B820-45032C773037}" srcOrd="0" destOrd="0" presId="urn:microsoft.com/office/officeart/2018/2/layout/IconVerticalSolidList"/>
    <dgm:cxn modelId="{DE0F357E-2679-4024-BC6C-0C534133BD1B}" srcId="{B1BCFFE9-E198-42B5-BC7F-41CB8618D33D}" destId="{07A93923-29F6-4CFB-BFA8-47D9F03F538E}" srcOrd="2" destOrd="0" parTransId="{EFA409DB-D36A-4706-935A-C4C31742C92D}" sibTransId="{1216DA53-D5ED-402A-BB4F-80FDB2A4BA46}"/>
    <dgm:cxn modelId="{41933A9F-5001-4B9E-B742-43BBF8EF4DAC}" srcId="{764D139E-921E-4BD4-8047-B72037A9B6E2}" destId="{B7FC7A03-37FA-4A35-96AE-47BD93FFF610}" srcOrd="1" destOrd="0" parTransId="{CDB270E7-244C-43E5-B995-93D245C1A62C}" sibTransId="{16FCF4AD-6588-40C8-83A7-F05526316497}"/>
    <dgm:cxn modelId="{DF6870A0-F1A9-431B-9570-87092065DA65}" srcId="{764D139E-921E-4BD4-8047-B72037A9B6E2}" destId="{22A4B20C-52A6-4CAD-B91B-987B311981F4}" srcOrd="0" destOrd="0" parTransId="{EDDC2CA6-FA58-4E16-A9B5-4F1D5DBE0FDD}" sibTransId="{D202794D-3BA7-4AA1-9215-CB8F9AC56CA7}"/>
    <dgm:cxn modelId="{5E8476C0-1A10-4F39-858F-FD5318697A83}" type="presOf" srcId="{79695EE7-AA58-4C38-92E2-E6FE05A13883}" destId="{8734983F-E298-4404-870D-89C283D63900}" srcOrd="0" destOrd="1" presId="urn:microsoft.com/office/officeart/2018/2/layout/IconVerticalSolidList"/>
    <dgm:cxn modelId="{16B32ACA-E4C9-49AE-BFF7-A93FB10A58E5}" type="presOf" srcId="{458A5A37-DEC1-4139-9244-333EBA797EF5}" destId="{5EBCB1D0-B068-4DA2-A28B-5A5B2E225AA1}" srcOrd="0" destOrd="2" presId="urn:microsoft.com/office/officeart/2018/2/layout/IconVerticalSolidList"/>
    <dgm:cxn modelId="{C0B875CD-7322-48A5-B86F-FD28E45C3E74}" type="presOf" srcId="{1F799EA8-55DD-4B3F-A397-6CAA7D980270}" destId="{8734983F-E298-4404-870D-89C283D63900}" srcOrd="0" destOrd="0" presId="urn:microsoft.com/office/officeart/2018/2/layout/IconVerticalSolidList"/>
    <dgm:cxn modelId="{B88884CF-B1F0-4EBF-A66A-D4B3C211E4D6}" type="presOf" srcId="{764D139E-921E-4BD4-8047-B72037A9B6E2}" destId="{9D47C6CC-7CEF-42F9-A9A4-CAB4021C34FC}" srcOrd="0" destOrd="0" presId="urn:microsoft.com/office/officeart/2018/2/layout/IconVerticalSolidList"/>
    <dgm:cxn modelId="{E96AC3DD-92F7-483F-A52C-F1971009F547}" srcId="{1F799EA8-55DD-4B3F-A397-6CAA7D980270}" destId="{79695EE7-AA58-4C38-92E2-E6FE05A13883}" srcOrd="0" destOrd="0" parTransId="{1D0B833D-E546-40DA-9B03-B385EADD9DDB}" sibTransId="{F782D614-244E-405D-8ABC-697B68D7D275}"/>
    <dgm:cxn modelId="{4A9C6709-D89B-4FDF-AEB5-6490E12F4AA1}" type="presParOf" srcId="{9D47C6CC-7CEF-42F9-A9A4-CAB4021C34FC}" destId="{60DFD38C-DF1A-49A2-8D27-2DE0AF80AEFF}" srcOrd="0" destOrd="0" presId="urn:microsoft.com/office/officeart/2018/2/layout/IconVerticalSolidList"/>
    <dgm:cxn modelId="{A1D05F05-A7B7-49FD-B54E-5DEC7181978E}" type="presParOf" srcId="{60DFD38C-DF1A-49A2-8D27-2DE0AF80AEFF}" destId="{B2BB1919-737A-434C-9ED3-AA4E2A2AECEF}" srcOrd="0" destOrd="0" presId="urn:microsoft.com/office/officeart/2018/2/layout/IconVerticalSolidList"/>
    <dgm:cxn modelId="{7599A27D-EE8D-4B1A-9212-E698BBC25889}" type="presParOf" srcId="{60DFD38C-DF1A-49A2-8D27-2DE0AF80AEFF}" destId="{9376B722-1842-4EB1-B9E2-80436FD08E9B}" srcOrd="1" destOrd="0" presId="urn:microsoft.com/office/officeart/2018/2/layout/IconVerticalSolidList"/>
    <dgm:cxn modelId="{CAB762BA-7E48-4575-AFC1-6757FA6C846F}" type="presParOf" srcId="{60DFD38C-DF1A-49A2-8D27-2DE0AF80AEFF}" destId="{05743ED9-7AA7-471B-86E3-940B13DAC2C2}" srcOrd="2" destOrd="0" presId="urn:microsoft.com/office/officeart/2018/2/layout/IconVerticalSolidList"/>
    <dgm:cxn modelId="{1BD57A1F-CE47-49B3-BEA0-3365A8643568}" type="presParOf" srcId="{60DFD38C-DF1A-49A2-8D27-2DE0AF80AEFF}" destId="{84604776-7955-44FF-B820-45032C773037}" srcOrd="3" destOrd="0" presId="urn:microsoft.com/office/officeart/2018/2/layout/IconVerticalSolidList"/>
    <dgm:cxn modelId="{533360AA-E939-41BC-8C45-5C7376C635EB}" type="presParOf" srcId="{60DFD38C-DF1A-49A2-8D27-2DE0AF80AEFF}" destId="{5EBCB1D0-B068-4DA2-A28B-5A5B2E225AA1}" srcOrd="4" destOrd="0" presId="urn:microsoft.com/office/officeart/2018/2/layout/IconVerticalSolidList"/>
    <dgm:cxn modelId="{34525897-96CE-43C5-AB57-ACFCE4080CCC}" type="presParOf" srcId="{9D47C6CC-7CEF-42F9-A9A4-CAB4021C34FC}" destId="{E3D1B9A2-D5C5-4847-971A-909ED7E54BA5}" srcOrd="1" destOrd="0" presId="urn:microsoft.com/office/officeart/2018/2/layout/IconVerticalSolidList"/>
    <dgm:cxn modelId="{1C7248B5-6941-4C38-AAB5-17E7FF00F36F}" type="presParOf" srcId="{9D47C6CC-7CEF-42F9-A9A4-CAB4021C34FC}" destId="{3A9CBC99-E6BD-40F8-9269-2C98A99E9068}" srcOrd="2" destOrd="0" presId="urn:microsoft.com/office/officeart/2018/2/layout/IconVerticalSolidList"/>
    <dgm:cxn modelId="{66C74041-E0F6-4201-A6E7-1D542C4D2E47}" type="presParOf" srcId="{3A9CBC99-E6BD-40F8-9269-2C98A99E9068}" destId="{7263D029-F93E-4E93-99D1-7CDB7FC037E3}" srcOrd="0" destOrd="0" presId="urn:microsoft.com/office/officeart/2018/2/layout/IconVerticalSolidList"/>
    <dgm:cxn modelId="{7EF410AE-D50E-47EB-95BC-09A33952A9C6}" type="presParOf" srcId="{3A9CBC99-E6BD-40F8-9269-2C98A99E9068}" destId="{4296DE4A-4856-4884-AF58-853137CDB68D}" srcOrd="1" destOrd="0" presId="urn:microsoft.com/office/officeart/2018/2/layout/IconVerticalSolidList"/>
    <dgm:cxn modelId="{3D2E7E87-A73F-48B8-823A-2B03440B0AE6}" type="presParOf" srcId="{3A9CBC99-E6BD-40F8-9269-2C98A99E9068}" destId="{F9043005-4722-431E-8DF7-6C2204C8B9B6}" srcOrd="2" destOrd="0" presId="urn:microsoft.com/office/officeart/2018/2/layout/IconVerticalSolidList"/>
    <dgm:cxn modelId="{9E6B3C8E-54AB-458C-A90C-4924A72B0CED}" type="presParOf" srcId="{3A9CBC99-E6BD-40F8-9269-2C98A99E9068}" destId="{AD147F16-43EA-4A4B-BF94-A72C616A9BBA}" srcOrd="3" destOrd="0" presId="urn:microsoft.com/office/officeart/2018/2/layout/IconVerticalSolidList"/>
    <dgm:cxn modelId="{8F76EC18-0935-468E-AB72-DEC48A76558D}" type="presParOf" srcId="{3A9CBC99-E6BD-40F8-9269-2C98A99E9068}" destId="{8734983F-E298-4404-870D-89C283D6390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8DEA39-DDD7-43CA-BEF4-852591DC95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E11034-7EB0-457B-BB60-B8F538E688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Ongoing meetings</a:t>
          </a:r>
        </a:p>
      </dgm:t>
    </dgm:pt>
    <dgm:pt modelId="{E840B878-FD03-41D9-92C2-246159F5A41F}" type="parTrans" cxnId="{AAB57F00-40F9-4A2E-BF33-2D3804ED2671}">
      <dgm:prSet/>
      <dgm:spPr/>
      <dgm:t>
        <a:bodyPr/>
        <a:lstStyle/>
        <a:p>
          <a:endParaRPr lang="en-US"/>
        </a:p>
      </dgm:t>
    </dgm:pt>
    <dgm:pt modelId="{EF13D2A9-B810-459F-ABEC-5E8F4F683B8B}" type="sibTrans" cxnId="{AAB57F00-40F9-4A2E-BF33-2D3804ED2671}">
      <dgm:prSet/>
      <dgm:spPr/>
      <dgm:t>
        <a:bodyPr/>
        <a:lstStyle/>
        <a:p>
          <a:endParaRPr lang="en-US"/>
        </a:p>
      </dgm:t>
    </dgm:pt>
    <dgm:pt modelId="{92C320A9-B246-4286-91B6-949C76E00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designated peer leader</a:t>
          </a:r>
        </a:p>
      </dgm:t>
    </dgm:pt>
    <dgm:pt modelId="{0B76818B-4BA4-4137-9BDB-733021B26CDA}" type="parTrans" cxnId="{6CBD6804-B111-49E6-8B57-AD565E587093}">
      <dgm:prSet/>
      <dgm:spPr/>
      <dgm:t>
        <a:bodyPr/>
        <a:lstStyle/>
        <a:p>
          <a:endParaRPr lang="en-US"/>
        </a:p>
      </dgm:t>
    </dgm:pt>
    <dgm:pt modelId="{A4FEADF9-CA5A-45FC-839B-3B214E115D8F}" type="sibTrans" cxnId="{6CBD6804-B111-49E6-8B57-AD565E587093}">
      <dgm:prSet/>
      <dgm:spPr/>
      <dgm:t>
        <a:bodyPr/>
        <a:lstStyle/>
        <a:p>
          <a:endParaRPr lang="en-US"/>
        </a:p>
      </dgm:t>
    </dgm:pt>
    <dgm:pt modelId="{73491172-72DD-4C1E-A02D-C7E57448C5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observations </a:t>
          </a:r>
        </a:p>
      </dgm:t>
    </dgm:pt>
    <dgm:pt modelId="{5E743688-9B2A-4B42-A91C-764D2DFE93D7}" type="parTrans" cxnId="{9A72E442-B9ED-4E10-A337-D3916A8949F6}">
      <dgm:prSet/>
      <dgm:spPr/>
      <dgm:t>
        <a:bodyPr/>
        <a:lstStyle/>
        <a:p>
          <a:endParaRPr lang="en-US"/>
        </a:p>
      </dgm:t>
    </dgm:pt>
    <dgm:pt modelId="{CF714B0A-0E7F-4FB6-BD5B-0CA55CF82407}" type="sibTrans" cxnId="{9A72E442-B9ED-4E10-A337-D3916A8949F6}">
      <dgm:prSet/>
      <dgm:spPr/>
      <dgm:t>
        <a:bodyPr/>
        <a:lstStyle/>
        <a:p>
          <a:endParaRPr lang="en-US"/>
        </a:p>
      </dgm:t>
    </dgm:pt>
    <dgm:pt modelId="{D9532686-84BB-4D45-9F1A-881CBF274147}" type="pres">
      <dgm:prSet presAssocID="{038DEA39-DDD7-43CA-BEF4-852591DC95DA}" presName="root" presStyleCnt="0">
        <dgm:presLayoutVars>
          <dgm:dir/>
          <dgm:resizeHandles val="exact"/>
        </dgm:presLayoutVars>
      </dgm:prSet>
      <dgm:spPr/>
    </dgm:pt>
    <dgm:pt modelId="{81086695-5EE6-4B93-8FEC-AE8C70F7D42F}" type="pres">
      <dgm:prSet presAssocID="{DDE11034-7EB0-457B-BB60-B8F538E688BA}" presName="compNode" presStyleCnt="0"/>
      <dgm:spPr/>
    </dgm:pt>
    <dgm:pt modelId="{948D7A9D-D51B-48DF-8363-7251E26A5D9E}" type="pres">
      <dgm:prSet presAssocID="{DDE11034-7EB0-457B-BB60-B8F538E688BA}" presName="bgRect" presStyleLbl="bgShp" presStyleIdx="0" presStyleCnt="3"/>
      <dgm:spPr/>
    </dgm:pt>
    <dgm:pt modelId="{509561BD-FA2D-43F2-9F07-48E13ED8E215}" type="pres">
      <dgm:prSet presAssocID="{DDE11034-7EB0-457B-BB60-B8F538E688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C2EB550-470D-4E34-A195-BF77EED8A544}" type="pres">
      <dgm:prSet presAssocID="{DDE11034-7EB0-457B-BB60-B8F538E688BA}" presName="spaceRect" presStyleCnt="0"/>
      <dgm:spPr/>
    </dgm:pt>
    <dgm:pt modelId="{19233781-39DF-40FC-B6F7-8C95CF8D41A7}" type="pres">
      <dgm:prSet presAssocID="{DDE11034-7EB0-457B-BB60-B8F538E688BA}" presName="parTx" presStyleLbl="revTx" presStyleIdx="0" presStyleCnt="3">
        <dgm:presLayoutVars>
          <dgm:chMax val="0"/>
          <dgm:chPref val="0"/>
        </dgm:presLayoutVars>
      </dgm:prSet>
      <dgm:spPr/>
    </dgm:pt>
    <dgm:pt modelId="{77FE03E3-756A-4C67-828C-B0B8372FB423}" type="pres">
      <dgm:prSet presAssocID="{EF13D2A9-B810-459F-ABEC-5E8F4F683B8B}" presName="sibTrans" presStyleCnt="0"/>
      <dgm:spPr/>
    </dgm:pt>
    <dgm:pt modelId="{E01023FD-0FD5-4A67-8AB7-2354A61BFD9F}" type="pres">
      <dgm:prSet presAssocID="{92C320A9-B246-4286-91B6-949C76E00A0D}" presName="compNode" presStyleCnt="0"/>
      <dgm:spPr/>
    </dgm:pt>
    <dgm:pt modelId="{FF8BBC53-CCDE-4E76-8D35-63C707E4F801}" type="pres">
      <dgm:prSet presAssocID="{92C320A9-B246-4286-91B6-949C76E00A0D}" presName="bgRect" presStyleLbl="bgShp" presStyleIdx="1" presStyleCnt="3"/>
      <dgm:spPr/>
    </dgm:pt>
    <dgm:pt modelId="{7B7C55F2-E669-47EF-9C2C-2F2E960D3578}" type="pres">
      <dgm:prSet presAssocID="{92C320A9-B246-4286-91B6-949C76E00A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CF9362B-B5AC-4FE3-8EB3-C2A7A4534921}" type="pres">
      <dgm:prSet presAssocID="{92C320A9-B246-4286-91B6-949C76E00A0D}" presName="spaceRect" presStyleCnt="0"/>
      <dgm:spPr/>
    </dgm:pt>
    <dgm:pt modelId="{92A49985-5E23-4A91-8F92-82178281F371}" type="pres">
      <dgm:prSet presAssocID="{92C320A9-B246-4286-91B6-949C76E00A0D}" presName="parTx" presStyleLbl="revTx" presStyleIdx="1" presStyleCnt="3">
        <dgm:presLayoutVars>
          <dgm:chMax val="0"/>
          <dgm:chPref val="0"/>
        </dgm:presLayoutVars>
      </dgm:prSet>
      <dgm:spPr/>
    </dgm:pt>
    <dgm:pt modelId="{BB104D7A-39E3-41F8-A1E4-A2408DF723E1}" type="pres">
      <dgm:prSet presAssocID="{A4FEADF9-CA5A-45FC-839B-3B214E115D8F}" presName="sibTrans" presStyleCnt="0"/>
      <dgm:spPr/>
    </dgm:pt>
    <dgm:pt modelId="{9E029359-9C83-4189-8C8C-93BE7596B83E}" type="pres">
      <dgm:prSet presAssocID="{73491172-72DD-4C1E-A02D-C7E57448C50E}" presName="compNode" presStyleCnt="0"/>
      <dgm:spPr/>
    </dgm:pt>
    <dgm:pt modelId="{83C5438C-7E6C-4344-8ACC-D573AD2F89A5}" type="pres">
      <dgm:prSet presAssocID="{73491172-72DD-4C1E-A02D-C7E57448C50E}" presName="bgRect" presStyleLbl="bgShp" presStyleIdx="2" presStyleCnt="3"/>
      <dgm:spPr/>
    </dgm:pt>
    <dgm:pt modelId="{924AAFF0-EC3A-4430-A947-775B60BB63EB}" type="pres">
      <dgm:prSet presAssocID="{73491172-72DD-4C1E-A02D-C7E57448C5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9131518-236E-48BB-8683-8B60D983F9B7}" type="pres">
      <dgm:prSet presAssocID="{73491172-72DD-4C1E-A02D-C7E57448C50E}" presName="spaceRect" presStyleCnt="0"/>
      <dgm:spPr/>
    </dgm:pt>
    <dgm:pt modelId="{AF18E517-5681-47A1-BDA7-EFB99E0A5081}" type="pres">
      <dgm:prSet presAssocID="{73491172-72DD-4C1E-A02D-C7E57448C5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B57F00-40F9-4A2E-BF33-2D3804ED2671}" srcId="{038DEA39-DDD7-43CA-BEF4-852591DC95DA}" destId="{DDE11034-7EB0-457B-BB60-B8F538E688BA}" srcOrd="0" destOrd="0" parTransId="{E840B878-FD03-41D9-92C2-246159F5A41F}" sibTransId="{EF13D2A9-B810-459F-ABEC-5E8F4F683B8B}"/>
    <dgm:cxn modelId="{6CBD6804-B111-49E6-8B57-AD565E587093}" srcId="{038DEA39-DDD7-43CA-BEF4-852591DC95DA}" destId="{92C320A9-B246-4286-91B6-949C76E00A0D}" srcOrd="1" destOrd="0" parTransId="{0B76818B-4BA4-4137-9BDB-733021B26CDA}" sibTransId="{A4FEADF9-CA5A-45FC-839B-3B214E115D8F}"/>
    <dgm:cxn modelId="{6ECC840E-25C4-4E30-A399-49C23C65E7A9}" type="presOf" srcId="{038DEA39-DDD7-43CA-BEF4-852591DC95DA}" destId="{D9532686-84BB-4D45-9F1A-881CBF274147}" srcOrd="0" destOrd="0" presId="urn:microsoft.com/office/officeart/2018/2/layout/IconVerticalSolidList"/>
    <dgm:cxn modelId="{281CED32-7924-4B3D-85EF-DFD8CB9B6A23}" type="presOf" srcId="{73491172-72DD-4C1E-A02D-C7E57448C50E}" destId="{AF18E517-5681-47A1-BDA7-EFB99E0A5081}" srcOrd="0" destOrd="0" presId="urn:microsoft.com/office/officeart/2018/2/layout/IconVerticalSolidList"/>
    <dgm:cxn modelId="{9A72E442-B9ED-4E10-A337-D3916A8949F6}" srcId="{038DEA39-DDD7-43CA-BEF4-852591DC95DA}" destId="{73491172-72DD-4C1E-A02D-C7E57448C50E}" srcOrd="2" destOrd="0" parTransId="{5E743688-9B2A-4B42-A91C-764D2DFE93D7}" sibTransId="{CF714B0A-0E7F-4FB6-BD5B-0CA55CF82407}"/>
    <dgm:cxn modelId="{5D4C5D46-05BC-49CB-9475-795537B65A11}" type="presOf" srcId="{DDE11034-7EB0-457B-BB60-B8F538E688BA}" destId="{19233781-39DF-40FC-B6F7-8C95CF8D41A7}" srcOrd="0" destOrd="0" presId="urn:microsoft.com/office/officeart/2018/2/layout/IconVerticalSolidList"/>
    <dgm:cxn modelId="{C7B34469-6E78-4705-9941-C71B1EB2AAE1}" type="presOf" srcId="{92C320A9-B246-4286-91B6-949C76E00A0D}" destId="{92A49985-5E23-4A91-8F92-82178281F371}" srcOrd="0" destOrd="0" presId="urn:microsoft.com/office/officeart/2018/2/layout/IconVerticalSolidList"/>
    <dgm:cxn modelId="{C9BD8A6D-7EB2-49D4-8B37-2AA881EE887C}" type="presParOf" srcId="{D9532686-84BB-4D45-9F1A-881CBF274147}" destId="{81086695-5EE6-4B93-8FEC-AE8C70F7D42F}" srcOrd="0" destOrd="0" presId="urn:microsoft.com/office/officeart/2018/2/layout/IconVerticalSolidList"/>
    <dgm:cxn modelId="{B07DCABB-058B-4397-8C32-283DC1C14206}" type="presParOf" srcId="{81086695-5EE6-4B93-8FEC-AE8C70F7D42F}" destId="{948D7A9D-D51B-48DF-8363-7251E26A5D9E}" srcOrd="0" destOrd="0" presId="urn:microsoft.com/office/officeart/2018/2/layout/IconVerticalSolidList"/>
    <dgm:cxn modelId="{BBBF709C-0A33-46B9-BDE9-05A4C9308196}" type="presParOf" srcId="{81086695-5EE6-4B93-8FEC-AE8C70F7D42F}" destId="{509561BD-FA2D-43F2-9F07-48E13ED8E215}" srcOrd="1" destOrd="0" presId="urn:microsoft.com/office/officeart/2018/2/layout/IconVerticalSolidList"/>
    <dgm:cxn modelId="{B37D4BD9-5010-436E-881C-09F18515F1D0}" type="presParOf" srcId="{81086695-5EE6-4B93-8FEC-AE8C70F7D42F}" destId="{2C2EB550-470D-4E34-A195-BF77EED8A544}" srcOrd="2" destOrd="0" presId="urn:microsoft.com/office/officeart/2018/2/layout/IconVerticalSolidList"/>
    <dgm:cxn modelId="{0B0B4171-F488-472D-A6C5-244BCBD33673}" type="presParOf" srcId="{81086695-5EE6-4B93-8FEC-AE8C70F7D42F}" destId="{19233781-39DF-40FC-B6F7-8C95CF8D41A7}" srcOrd="3" destOrd="0" presId="urn:microsoft.com/office/officeart/2018/2/layout/IconVerticalSolidList"/>
    <dgm:cxn modelId="{1C4BC3C5-2E26-4C5C-B902-75CC084B3469}" type="presParOf" srcId="{D9532686-84BB-4D45-9F1A-881CBF274147}" destId="{77FE03E3-756A-4C67-828C-B0B8372FB423}" srcOrd="1" destOrd="0" presId="urn:microsoft.com/office/officeart/2018/2/layout/IconVerticalSolidList"/>
    <dgm:cxn modelId="{F8C40F34-FBE2-4162-AE40-EB392AD1B01C}" type="presParOf" srcId="{D9532686-84BB-4D45-9F1A-881CBF274147}" destId="{E01023FD-0FD5-4A67-8AB7-2354A61BFD9F}" srcOrd="2" destOrd="0" presId="urn:microsoft.com/office/officeart/2018/2/layout/IconVerticalSolidList"/>
    <dgm:cxn modelId="{BFB454D8-BB52-4BBE-B858-DAD9D09D2265}" type="presParOf" srcId="{E01023FD-0FD5-4A67-8AB7-2354A61BFD9F}" destId="{FF8BBC53-CCDE-4E76-8D35-63C707E4F801}" srcOrd="0" destOrd="0" presId="urn:microsoft.com/office/officeart/2018/2/layout/IconVerticalSolidList"/>
    <dgm:cxn modelId="{930B8ED4-DAD6-4AFA-802D-28F54E4DC7BD}" type="presParOf" srcId="{E01023FD-0FD5-4A67-8AB7-2354A61BFD9F}" destId="{7B7C55F2-E669-47EF-9C2C-2F2E960D3578}" srcOrd="1" destOrd="0" presId="urn:microsoft.com/office/officeart/2018/2/layout/IconVerticalSolidList"/>
    <dgm:cxn modelId="{5735510C-8C3A-483B-B68D-2160A80CDB97}" type="presParOf" srcId="{E01023FD-0FD5-4A67-8AB7-2354A61BFD9F}" destId="{2CF9362B-B5AC-4FE3-8EB3-C2A7A4534921}" srcOrd="2" destOrd="0" presId="urn:microsoft.com/office/officeart/2018/2/layout/IconVerticalSolidList"/>
    <dgm:cxn modelId="{3CC85D4D-D6A7-4228-BD0E-C8972371BF16}" type="presParOf" srcId="{E01023FD-0FD5-4A67-8AB7-2354A61BFD9F}" destId="{92A49985-5E23-4A91-8F92-82178281F371}" srcOrd="3" destOrd="0" presId="urn:microsoft.com/office/officeart/2018/2/layout/IconVerticalSolidList"/>
    <dgm:cxn modelId="{9F1AE265-32D2-4C8F-85CB-6020F0A4B409}" type="presParOf" srcId="{D9532686-84BB-4D45-9F1A-881CBF274147}" destId="{BB104D7A-39E3-41F8-A1E4-A2408DF723E1}" srcOrd="3" destOrd="0" presId="urn:microsoft.com/office/officeart/2018/2/layout/IconVerticalSolidList"/>
    <dgm:cxn modelId="{C95B3BC9-FA5E-4A08-BD9D-5BF2300B298C}" type="presParOf" srcId="{D9532686-84BB-4D45-9F1A-881CBF274147}" destId="{9E029359-9C83-4189-8C8C-93BE7596B83E}" srcOrd="4" destOrd="0" presId="urn:microsoft.com/office/officeart/2018/2/layout/IconVerticalSolidList"/>
    <dgm:cxn modelId="{80576C8F-AE35-4ECB-9B75-1D728C9EBB97}" type="presParOf" srcId="{9E029359-9C83-4189-8C8C-93BE7596B83E}" destId="{83C5438C-7E6C-4344-8ACC-D573AD2F89A5}" srcOrd="0" destOrd="0" presId="urn:microsoft.com/office/officeart/2018/2/layout/IconVerticalSolidList"/>
    <dgm:cxn modelId="{B135F480-7D96-4931-A403-4EF6FD1386EE}" type="presParOf" srcId="{9E029359-9C83-4189-8C8C-93BE7596B83E}" destId="{924AAFF0-EC3A-4430-A947-775B60BB63EB}" srcOrd="1" destOrd="0" presId="urn:microsoft.com/office/officeart/2018/2/layout/IconVerticalSolidList"/>
    <dgm:cxn modelId="{2ADD7E1A-4CF4-4C0B-A66A-F104DE61A5D9}" type="presParOf" srcId="{9E029359-9C83-4189-8C8C-93BE7596B83E}" destId="{D9131518-236E-48BB-8683-8B60D983F9B7}" srcOrd="2" destOrd="0" presId="urn:microsoft.com/office/officeart/2018/2/layout/IconVerticalSolidList"/>
    <dgm:cxn modelId="{1CE25317-708B-44D4-8BFE-53C92D70A0E9}" type="presParOf" srcId="{9E029359-9C83-4189-8C8C-93BE7596B83E}" destId="{AF18E517-5681-47A1-BDA7-EFB99E0A50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E1DB44-D415-405C-B600-770E8F26643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53C8B86-9CEC-4014-BBDF-27F8B4AE9B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Behavior Modification Plan</a:t>
          </a:r>
        </a:p>
      </dgm:t>
    </dgm:pt>
    <dgm:pt modelId="{CF2EFC8C-BA0D-42D6-8A8F-359DFBF74609}" type="parTrans" cxnId="{541DE2E8-71A0-4A6E-B224-20A4B547D737}">
      <dgm:prSet/>
      <dgm:spPr/>
      <dgm:t>
        <a:bodyPr/>
        <a:lstStyle/>
        <a:p>
          <a:endParaRPr lang="en-US"/>
        </a:p>
      </dgm:t>
    </dgm:pt>
    <dgm:pt modelId="{8912C5C4-5A15-4380-8927-85BAA8B51E49}" type="sibTrans" cxnId="{541DE2E8-71A0-4A6E-B224-20A4B547D737}">
      <dgm:prSet/>
      <dgm:spPr/>
      <dgm:t>
        <a:bodyPr/>
        <a:lstStyle/>
        <a:p>
          <a:endParaRPr lang="en-US"/>
        </a:p>
      </dgm:t>
    </dgm:pt>
    <dgm:pt modelId="{69579EF4-57D9-48D0-9BCE-131AD7E387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Building work time into training </a:t>
          </a:r>
        </a:p>
      </dgm:t>
    </dgm:pt>
    <dgm:pt modelId="{D8AC4067-F5C5-4D1D-8922-5DF75714562B}" type="parTrans" cxnId="{A5E1364E-6D6C-4E21-A18C-46E53F02F123}">
      <dgm:prSet/>
      <dgm:spPr/>
      <dgm:t>
        <a:bodyPr/>
        <a:lstStyle/>
        <a:p>
          <a:endParaRPr lang="en-US"/>
        </a:p>
      </dgm:t>
    </dgm:pt>
    <dgm:pt modelId="{9373DE64-1B15-4A97-B238-3E2BD2C055DF}" type="sibTrans" cxnId="{A5E1364E-6D6C-4E21-A18C-46E53F02F123}">
      <dgm:prSet/>
      <dgm:spPr/>
      <dgm:t>
        <a:bodyPr/>
        <a:lstStyle/>
        <a:p>
          <a:endParaRPr lang="en-US"/>
        </a:p>
      </dgm:t>
    </dgm:pt>
    <dgm:pt modelId="{D3D4BFE5-10BA-4449-BF68-CA86A3A20DBA}" type="pres">
      <dgm:prSet presAssocID="{BBE1DB44-D415-405C-B600-770E8F266435}" presName="root" presStyleCnt="0">
        <dgm:presLayoutVars>
          <dgm:dir/>
          <dgm:resizeHandles val="exact"/>
        </dgm:presLayoutVars>
      </dgm:prSet>
      <dgm:spPr/>
    </dgm:pt>
    <dgm:pt modelId="{3A87E102-0FD4-4E5D-8F85-A3673B24D488}" type="pres">
      <dgm:prSet presAssocID="{753C8B86-9CEC-4014-BBDF-27F8B4AE9B47}" presName="compNode" presStyleCnt="0"/>
      <dgm:spPr/>
    </dgm:pt>
    <dgm:pt modelId="{1A841F59-2067-4C30-974C-E8C9E119C7D3}" type="pres">
      <dgm:prSet presAssocID="{753C8B86-9CEC-4014-BBDF-27F8B4AE9B47}" presName="iconBgRect" presStyleLbl="bgShp" presStyleIdx="0" presStyleCnt="2"/>
      <dgm:spPr/>
    </dgm:pt>
    <dgm:pt modelId="{8920985D-8104-46B4-87AF-6E52AFB3A669}" type="pres">
      <dgm:prSet presAssocID="{753C8B86-9CEC-4014-BBDF-27F8B4AE9B4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6322B91-63A6-4365-918D-208EF93D928C}" type="pres">
      <dgm:prSet presAssocID="{753C8B86-9CEC-4014-BBDF-27F8B4AE9B47}" presName="spaceRect" presStyleCnt="0"/>
      <dgm:spPr/>
    </dgm:pt>
    <dgm:pt modelId="{DA9D68F4-7E1C-41FB-AD95-EEC5E7FC38C4}" type="pres">
      <dgm:prSet presAssocID="{753C8B86-9CEC-4014-BBDF-27F8B4AE9B47}" presName="textRect" presStyleLbl="revTx" presStyleIdx="0" presStyleCnt="2">
        <dgm:presLayoutVars>
          <dgm:chMax val="1"/>
          <dgm:chPref val="1"/>
        </dgm:presLayoutVars>
      </dgm:prSet>
      <dgm:spPr/>
    </dgm:pt>
    <dgm:pt modelId="{7804EA2B-AE6E-4A9C-A633-5E448BC8E220}" type="pres">
      <dgm:prSet presAssocID="{8912C5C4-5A15-4380-8927-85BAA8B51E49}" presName="sibTrans" presStyleCnt="0"/>
      <dgm:spPr/>
    </dgm:pt>
    <dgm:pt modelId="{C5E4B64A-2906-40D7-BA6A-AEE05F4D15FB}" type="pres">
      <dgm:prSet presAssocID="{69579EF4-57D9-48D0-9BCE-131AD7E387ED}" presName="compNode" presStyleCnt="0"/>
      <dgm:spPr/>
    </dgm:pt>
    <dgm:pt modelId="{1949F419-0D8C-4DD4-A208-D794428A8B15}" type="pres">
      <dgm:prSet presAssocID="{69579EF4-57D9-48D0-9BCE-131AD7E387ED}" presName="iconBgRect" presStyleLbl="bgShp" presStyleIdx="1" presStyleCnt="2"/>
      <dgm:spPr/>
    </dgm:pt>
    <dgm:pt modelId="{46C6B5E0-F8BA-464B-A46E-AA7A09A4BBE0}" type="pres">
      <dgm:prSet presAssocID="{69579EF4-57D9-48D0-9BCE-131AD7E387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460E0AF-0D41-4ED7-90DA-AAFC1741203E}" type="pres">
      <dgm:prSet presAssocID="{69579EF4-57D9-48D0-9BCE-131AD7E387ED}" presName="spaceRect" presStyleCnt="0"/>
      <dgm:spPr/>
    </dgm:pt>
    <dgm:pt modelId="{27251365-61EA-4084-9393-6DBB43477D71}" type="pres">
      <dgm:prSet presAssocID="{69579EF4-57D9-48D0-9BCE-131AD7E387E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194600E-863A-4C5E-83C8-F4AC43D5903E}" type="presOf" srcId="{69579EF4-57D9-48D0-9BCE-131AD7E387ED}" destId="{27251365-61EA-4084-9393-6DBB43477D71}" srcOrd="0" destOrd="0" presId="urn:microsoft.com/office/officeart/2018/5/layout/IconCircleLabelList"/>
    <dgm:cxn modelId="{0C1F7836-8A6C-4FDB-9E78-AB0C15DED825}" type="presOf" srcId="{BBE1DB44-D415-405C-B600-770E8F266435}" destId="{D3D4BFE5-10BA-4449-BF68-CA86A3A20DBA}" srcOrd="0" destOrd="0" presId="urn:microsoft.com/office/officeart/2018/5/layout/IconCircleLabelList"/>
    <dgm:cxn modelId="{A5E1364E-6D6C-4E21-A18C-46E53F02F123}" srcId="{BBE1DB44-D415-405C-B600-770E8F266435}" destId="{69579EF4-57D9-48D0-9BCE-131AD7E387ED}" srcOrd="1" destOrd="0" parTransId="{D8AC4067-F5C5-4D1D-8922-5DF75714562B}" sibTransId="{9373DE64-1B15-4A97-B238-3E2BD2C055DF}"/>
    <dgm:cxn modelId="{3ED4A2A3-7129-4135-82D7-4B3C26AB9878}" type="presOf" srcId="{753C8B86-9CEC-4014-BBDF-27F8B4AE9B47}" destId="{DA9D68F4-7E1C-41FB-AD95-EEC5E7FC38C4}" srcOrd="0" destOrd="0" presId="urn:microsoft.com/office/officeart/2018/5/layout/IconCircleLabelList"/>
    <dgm:cxn modelId="{541DE2E8-71A0-4A6E-B224-20A4B547D737}" srcId="{BBE1DB44-D415-405C-B600-770E8F266435}" destId="{753C8B86-9CEC-4014-BBDF-27F8B4AE9B47}" srcOrd="0" destOrd="0" parTransId="{CF2EFC8C-BA0D-42D6-8A8F-359DFBF74609}" sibTransId="{8912C5C4-5A15-4380-8927-85BAA8B51E49}"/>
    <dgm:cxn modelId="{424B0266-0DAE-4277-B899-87309D3343D8}" type="presParOf" srcId="{D3D4BFE5-10BA-4449-BF68-CA86A3A20DBA}" destId="{3A87E102-0FD4-4E5D-8F85-A3673B24D488}" srcOrd="0" destOrd="0" presId="urn:microsoft.com/office/officeart/2018/5/layout/IconCircleLabelList"/>
    <dgm:cxn modelId="{3B9F29F8-56A3-4F86-B05B-0E1CFD0C690B}" type="presParOf" srcId="{3A87E102-0FD4-4E5D-8F85-A3673B24D488}" destId="{1A841F59-2067-4C30-974C-E8C9E119C7D3}" srcOrd="0" destOrd="0" presId="urn:microsoft.com/office/officeart/2018/5/layout/IconCircleLabelList"/>
    <dgm:cxn modelId="{4018828C-E5AF-40E4-B51A-00F2859F3166}" type="presParOf" srcId="{3A87E102-0FD4-4E5D-8F85-A3673B24D488}" destId="{8920985D-8104-46B4-87AF-6E52AFB3A669}" srcOrd="1" destOrd="0" presId="urn:microsoft.com/office/officeart/2018/5/layout/IconCircleLabelList"/>
    <dgm:cxn modelId="{5EAC4AF2-4D5C-4F0A-867F-65235641192D}" type="presParOf" srcId="{3A87E102-0FD4-4E5D-8F85-A3673B24D488}" destId="{86322B91-63A6-4365-918D-208EF93D928C}" srcOrd="2" destOrd="0" presId="urn:microsoft.com/office/officeart/2018/5/layout/IconCircleLabelList"/>
    <dgm:cxn modelId="{1F58FE9F-E111-4317-A257-91D3F8F2726D}" type="presParOf" srcId="{3A87E102-0FD4-4E5D-8F85-A3673B24D488}" destId="{DA9D68F4-7E1C-41FB-AD95-EEC5E7FC38C4}" srcOrd="3" destOrd="0" presId="urn:microsoft.com/office/officeart/2018/5/layout/IconCircleLabelList"/>
    <dgm:cxn modelId="{50B4501B-A887-4BCE-9075-E8E4C2424FBF}" type="presParOf" srcId="{D3D4BFE5-10BA-4449-BF68-CA86A3A20DBA}" destId="{7804EA2B-AE6E-4A9C-A633-5E448BC8E220}" srcOrd="1" destOrd="0" presId="urn:microsoft.com/office/officeart/2018/5/layout/IconCircleLabelList"/>
    <dgm:cxn modelId="{4E752177-7753-4844-91BE-BB99098BE1BA}" type="presParOf" srcId="{D3D4BFE5-10BA-4449-BF68-CA86A3A20DBA}" destId="{C5E4B64A-2906-40D7-BA6A-AEE05F4D15FB}" srcOrd="2" destOrd="0" presId="urn:microsoft.com/office/officeart/2018/5/layout/IconCircleLabelList"/>
    <dgm:cxn modelId="{09E6E172-BA4E-4590-97BB-8F6DE3752F14}" type="presParOf" srcId="{C5E4B64A-2906-40D7-BA6A-AEE05F4D15FB}" destId="{1949F419-0D8C-4DD4-A208-D794428A8B15}" srcOrd="0" destOrd="0" presId="urn:microsoft.com/office/officeart/2018/5/layout/IconCircleLabelList"/>
    <dgm:cxn modelId="{4BD0D904-C054-45CC-93A0-D74B7E536290}" type="presParOf" srcId="{C5E4B64A-2906-40D7-BA6A-AEE05F4D15FB}" destId="{46C6B5E0-F8BA-464B-A46E-AA7A09A4BBE0}" srcOrd="1" destOrd="0" presId="urn:microsoft.com/office/officeart/2018/5/layout/IconCircleLabelList"/>
    <dgm:cxn modelId="{B199FD54-865B-461D-8008-656AF920571C}" type="presParOf" srcId="{C5E4B64A-2906-40D7-BA6A-AEE05F4D15FB}" destId="{D460E0AF-0D41-4ED7-90DA-AAFC1741203E}" srcOrd="2" destOrd="0" presId="urn:microsoft.com/office/officeart/2018/5/layout/IconCircleLabelList"/>
    <dgm:cxn modelId="{7AC4BB83-EACE-40A3-BEAC-01162643EA58}" type="presParOf" srcId="{C5E4B64A-2906-40D7-BA6A-AEE05F4D15FB}" destId="{27251365-61EA-4084-9393-6DBB43477D7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B90D3-7094-4025-B74E-6FB83AD91A2B}">
      <dsp:nvSpPr>
        <dsp:cNvPr id="0" name=""/>
        <dsp:cNvSpPr/>
      </dsp:nvSpPr>
      <dsp:spPr>
        <a:xfrm>
          <a:off x="0" y="708640"/>
          <a:ext cx="9134475" cy="130825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D0E50-0946-4EB4-B1BB-EA509C195DF3}">
      <dsp:nvSpPr>
        <dsp:cNvPr id="0" name=""/>
        <dsp:cNvSpPr/>
      </dsp:nvSpPr>
      <dsp:spPr>
        <a:xfrm>
          <a:off x="395748" y="1002998"/>
          <a:ext cx="719542" cy="719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BC067-9206-40AF-9F4A-CA54E3FBD8A7}">
      <dsp:nvSpPr>
        <dsp:cNvPr id="0" name=""/>
        <dsp:cNvSpPr/>
      </dsp:nvSpPr>
      <dsp:spPr>
        <a:xfrm>
          <a:off x="1511038" y="708640"/>
          <a:ext cx="7623436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Train them to teach CMN 111/112</a:t>
          </a:r>
        </a:p>
      </dsp:txBody>
      <dsp:txXfrm>
        <a:off x="1511038" y="708640"/>
        <a:ext cx="7623436" cy="1308258"/>
      </dsp:txXfrm>
    </dsp:sp>
    <dsp:sp modelId="{6503D422-99A1-43A6-9070-A30711F2C1DB}">
      <dsp:nvSpPr>
        <dsp:cNvPr id="0" name=""/>
        <dsp:cNvSpPr/>
      </dsp:nvSpPr>
      <dsp:spPr>
        <a:xfrm>
          <a:off x="0" y="2343963"/>
          <a:ext cx="9134475" cy="130825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380A8-3EA2-4303-AA62-968B7280D7E9}">
      <dsp:nvSpPr>
        <dsp:cNvPr id="0" name=""/>
        <dsp:cNvSpPr/>
      </dsp:nvSpPr>
      <dsp:spPr>
        <a:xfrm>
          <a:off x="395748" y="2638321"/>
          <a:ext cx="719542" cy="719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45F23-73DC-43CD-BC3E-04FF8CD6870E}">
      <dsp:nvSpPr>
        <dsp:cNvPr id="0" name=""/>
        <dsp:cNvSpPr/>
      </dsp:nvSpPr>
      <dsp:spPr>
        <a:xfrm>
          <a:off x="1511038" y="2343963"/>
          <a:ext cx="7623436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Train them to be good college teachers</a:t>
          </a:r>
        </a:p>
      </dsp:txBody>
      <dsp:txXfrm>
        <a:off x="1511038" y="2343963"/>
        <a:ext cx="7623436" cy="130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A1D1E-4B52-4BF7-AF95-9076AD14EE3E}">
      <dsp:nvSpPr>
        <dsp:cNvPr id="0" name=""/>
        <dsp:cNvSpPr/>
      </dsp:nvSpPr>
      <dsp:spPr>
        <a:xfrm>
          <a:off x="0" y="59680"/>
          <a:ext cx="9134475" cy="13267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Clarity 		</a:t>
          </a:r>
        </a:p>
      </dsp:txBody>
      <dsp:txXfrm>
        <a:off x="64768" y="124448"/>
        <a:ext cx="9004939" cy="1197243"/>
      </dsp:txXfrm>
    </dsp:sp>
    <dsp:sp modelId="{13191F5E-F355-4980-A979-7E732D47144E}">
      <dsp:nvSpPr>
        <dsp:cNvPr id="0" name=""/>
        <dsp:cNvSpPr/>
      </dsp:nvSpPr>
      <dsp:spPr>
        <a:xfrm>
          <a:off x="0" y="1517040"/>
          <a:ext cx="9134475" cy="13267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Credibility</a:t>
          </a:r>
        </a:p>
      </dsp:txBody>
      <dsp:txXfrm>
        <a:off x="64768" y="1581808"/>
        <a:ext cx="9004939" cy="1197243"/>
      </dsp:txXfrm>
    </dsp:sp>
    <dsp:sp modelId="{4F8735C1-D6AB-4639-B169-0C76E561DD46}">
      <dsp:nvSpPr>
        <dsp:cNvPr id="0" name=""/>
        <dsp:cNvSpPr/>
      </dsp:nvSpPr>
      <dsp:spPr>
        <a:xfrm>
          <a:off x="0" y="3003936"/>
          <a:ext cx="9134475" cy="13267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Immediacy		</a:t>
          </a:r>
        </a:p>
      </dsp:txBody>
      <dsp:txXfrm>
        <a:off x="64768" y="3068704"/>
        <a:ext cx="9004939" cy="1197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0FFB8-8EB5-4482-985E-7310E978C376}">
      <dsp:nvSpPr>
        <dsp:cNvPr id="0" name=""/>
        <dsp:cNvSpPr/>
      </dsp:nvSpPr>
      <dsp:spPr>
        <a:xfrm>
          <a:off x="0" y="708640"/>
          <a:ext cx="9134475" cy="130825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44D74-8BEF-40AF-AE56-B77869CED5AC}">
      <dsp:nvSpPr>
        <dsp:cNvPr id="0" name=""/>
        <dsp:cNvSpPr/>
      </dsp:nvSpPr>
      <dsp:spPr>
        <a:xfrm>
          <a:off x="395748" y="1002998"/>
          <a:ext cx="719542" cy="719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E8D9B-69A3-4EB7-8360-FA2266BE0FF2}">
      <dsp:nvSpPr>
        <dsp:cNvPr id="0" name=""/>
        <dsp:cNvSpPr/>
      </dsp:nvSpPr>
      <dsp:spPr>
        <a:xfrm>
          <a:off x="1511038" y="708640"/>
          <a:ext cx="4110513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Freshman Mindset</a:t>
          </a:r>
        </a:p>
      </dsp:txBody>
      <dsp:txXfrm>
        <a:off x="1511038" y="708640"/>
        <a:ext cx="4110513" cy="1308258"/>
      </dsp:txXfrm>
    </dsp:sp>
    <dsp:sp modelId="{1D5E6751-076C-42A8-B40A-30477393D43C}">
      <dsp:nvSpPr>
        <dsp:cNvPr id="0" name=""/>
        <dsp:cNvSpPr/>
      </dsp:nvSpPr>
      <dsp:spPr>
        <a:xfrm>
          <a:off x="5621552" y="708640"/>
          <a:ext cx="3512922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Marist College</a:t>
          </a:r>
        </a:p>
      </dsp:txBody>
      <dsp:txXfrm>
        <a:off x="5621552" y="708640"/>
        <a:ext cx="3512922" cy="1308258"/>
      </dsp:txXfrm>
    </dsp:sp>
    <dsp:sp modelId="{35E9FFF9-3799-43D8-B9DC-B8B5D86CCE0E}">
      <dsp:nvSpPr>
        <dsp:cNvPr id="0" name=""/>
        <dsp:cNvSpPr/>
      </dsp:nvSpPr>
      <dsp:spPr>
        <a:xfrm>
          <a:off x="0" y="2343963"/>
          <a:ext cx="9134475" cy="130825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ABE13-F9CA-4647-82E2-1AEA17D6BDED}">
      <dsp:nvSpPr>
        <dsp:cNvPr id="0" name=""/>
        <dsp:cNvSpPr/>
      </dsp:nvSpPr>
      <dsp:spPr>
        <a:xfrm>
          <a:off x="395748" y="2638321"/>
          <a:ext cx="719542" cy="719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787FC-E08F-4B68-B858-D3F4CAC5EE98}">
      <dsp:nvSpPr>
        <dsp:cNvPr id="0" name=""/>
        <dsp:cNvSpPr/>
      </dsp:nvSpPr>
      <dsp:spPr>
        <a:xfrm>
          <a:off x="1511038" y="2343963"/>
          <a:ext cx="4110513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Empirical Amnesia</a:t>
          </a:r>
        </a:p>
      </dsp:txBody>
      <dsp:txXfrm>
        <a:off x="1511038" y="2343963"/>
        <a:ext cx="4110513" cy="1308258"/>
      </dsp:txXfrm>
    </dsp:sp>
    <dsp:sp modelId="{15A88B31-FC0F-46DE-A81E-84C38ED629CE}">
      <dsp:nvSpPr>
        <dsp:cNvPr id="0" name=""/>
        <dsp:cNvSpPr/>
      </dsp:nvSpPr>
      <dsp:spPr>
        <a:xfrm>
          <a:off x="5621552" y="2343963"/>
          <a:ext cx="3512922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was it like for me to be a student? </a:t>
          </a:r>
        </a:p>
      </dsp:txBody>
      <dsp:txXfrm>
        <a:off x="5621552" y="2343963"/>
        <a:ext cx="3512922" cy="130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967B6-0E1B-422C-9B44-2FA1B4A35702}">
      <dsp:nvSpPr>
        <dsp:cNvPr id="0" name=""/>
        <dsp:cNvSpPr/>
      </dsp:nvSpPr>
      <dsp:spPr>
        <a:xfrm>
          <a:off x="0" y="1229161"/>
          <a:ext cx="2569071" cy="16313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5F0E47-A7C6-4CD6-9FE9-307B96EE668D}">
      <dsp:nvSpPr>
        <dsp:cNvPr id="0" name=""/>
        <dsp:cNvSpPr/>
      </dsp:nvSpPr>
      <dsp:spPr>
        <a:xfrm>
          <a:off x="285452" y="1500340"/>
          <a:ext cx="2569071" cy="163136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Lecture</a:t>
          </a:r>
        </a:p>
      </dsp:txBody>
      <dsp:txXfrm>
        <a:off x="333233" y="1548121"/>
        <a:ext cx="2473509" cy="1535798"/>
      </dsp:txXfrm>
    </dsp:sp>
    <dsp:sp modelId="{6D8F93D7-6EBE-4A81-977B-2B8FC13AA940}">
      <dsp:nvSpPr>
        <dsp:cNvPr id="0" name=""/>
        <dsp:cNvSpPr/>
      </dsp:nvSpPr>
      <dsp:spPr>
        <a:xfrm>
          <a:off x="3139975" y="1229161"/>
          <a:ext cx="2569071" cy="16313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BD1853-24D1-406B-B5AD-922F6DC5798F}">
      <dsp:nvSpPr>
        <dsp:cNvPr id="0" name=""/>
        <dsp:cNvSpPr/>
      </dsp:nvSpPr>
      <dsp:spPr>
        <a:xfrm>
          <a:off x="3425428" y="1500340"/>
          <a:ext cx="2569071" cy="163136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Activity</a:t>
          </a:r>
        </a:p>
      </dsp:txBody>
      <dsp:txXfrm>
        <a:off x="3473209" y="1548121"/>
        <a:ext cx="2473509" cy="1535798"/>
      </dsp:txXfrm>
    </dsp:sp>
    <dsp:sp modelId="{4D72B68C-F0A2-4CD7-B89C-2522155C19FB}">
      <dsp:nvSpPr>
        <dsp:cNvPr id="0" name=""/>
        <dsp:cNvSpPr/>
      </dsp:nvSpPr>
      <dsp:spPr>
        <a:xfrm>
          <a:off x="6279951" y="1229161"/>
          <a:ext cx="2569071" cy="16313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D5F298-312D-4753-B329-AAE11B6D77F6}">
      <dsp:nvSpPr>
        <dsp:cNvPr id="0" name=""/>
        <dsp:cNvSpPr/>
      </dsp:nvSpPr>
      <dsp:spPr>
        <a:xfrm>
          <a:off x="6565403" y="1500340"/>
          <a:ext cx="2569071" cy="163136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Discussion </a:t>
          </a:r>
        </a:p>
      </dsp:txBody>
      <dsp:txXfrm>
        <a:off x="6613184" y="1548121"/>
        <a:ext cx="2473509" cy="153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DDF5E-693B-4541-9B43-67259DA9223D}">
      <dsp:nvSpPr>
        <dsp:cNvPr id="0" name=""/>
        <dsp:cNvSpPr/>
      </dsp:nvSpPr>
      <dsp:spPr>
        <a:xfrm>
          <a:off x="571237" y="740431"/>
          <a:ext cx="1647000" cy="1647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0651A-4CB2-40F7-834B-E91435B2656C}">
      <dsp:nvSpPr>
        <dsp:cNvPr id="0" name=""/>
        <dsp:cNvSpPr/>
      </dsp:nvSpPr>
      <dsp:spPr>
        <a:xfrm>
          <a:off x="922237" y="1091431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0B100B-2347-4CB0-B8C8-E9175ABEB275}">
      <dsp:nvSpPr>
        <dsp:cNvPr id="0" name=""/>
        <dsp:cNvSpPr/>
      </dsp:nvSpPr>
      <dsp:spPr>
        <a:xfrm>
          <a:off x="44737" y="2900431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-Holistic grading</a:t>
          </a:r>
        </a:p>
      </dsp:txBody>
      <dsp:txXfrm>
        <a:off x="44737" y="2900431"/>
        <a:ext cx="2700000" cy="720000"/>
      </dsp:txXfrm>
    </dsp:sp>
    <dsp:sp modelId="{86DFDD21-1185-4C59-8D1F-6BF30FA058D3}">
      <dsp:nvSpPr>
        <dsp:cNvPr id="0" name=""/>
        <dsp:cNvSpPr/>
      </dsp:nvSpPr>
      <dsp:spPr>
        <a:xfrm>
          <a:off x="3743737" y="740431"/>
          <a:ext cx="1647000" cy="1647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0FCEE-2FBA-4B0D-B299-471CD86997EF}">
      <dsp:nvSpPr>
        <dsp:cNvPr id="0" name=""/>
        <dsp:cNvSpPr/>
      </dsp:nvSpPr>
      <dsp:spPr>
        <a:xfrm>
          <a:off x="4094737" y="1091431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C4381A-9F0E-4971-B8C6-7308249B26E0}">
      <dsp:nvSpPr>
        <dsp:cNvPr id="0" name=""/>
        <dsp:cNvSpPr/>
      </dsp:nvSpPr>
      <dsp:spPr>
        <a:xfrm>
          <a:off x="3217237" y="2900431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-Practice grading sample assignment</a:t>
          </a:r>
        </a:p>
      </dsp:txBody>
      <dsp:txXfrm>
        <a:off x="3217237" y="2900431"/>
        <a:ext cx="2700000" cy="720000"/>
      </dsp:txXfrm>
    </dsp:sp>
    <dsp:sp modelId="{844DE2F8-85F0-42B8-AB30-C01C57AEFF6A}">
      <dsp:nvSpPr>
        <dsp:cNvPr id="0" name=""/>
        <dsp:cNvSpPr/>
      </dsp:nvSpPr>
      <dsp:spPr>
        <a:xfrm>
          <a:off x="6916237" y="740431"/>
          <a:ext cx="1647000" cy="1647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A0B45-19D9-4BEB-8DDD-6FDA77D39A06}">
      <dsp:nvSpPr>
        <dsp:cNvPr id="0" name=""/>
        <dsp:cNvSpPr/>
      </dsp:nvSpPr>
      <dsp:spPr>
        <a:xfrm>
          <a:off x="7267237" y="1091431"/>
          <a:ext cx="945000" cy="945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BA0306-1F94-4D63-A551-02556916AC83}">
      <dsp:nvSpPr>
        <dsp:cNvPr id="0" name=""/>
        <dsp:cNvSpPr/>
      </dsp:nvSpPr>
      <dsp:spPr>
        <a:xfrm>
          <a:off x="6389737" y="2900431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-Grade in common with peer leader</a:t>
          </a:r>
        </a:p>
      </dsp:txBody>
      <dsp:txXfrm>
        <a:off x="6389737" y="2900431"/>
        <a:ext cx="27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B1919-737A-434C-9ED3-AA4E2A2AECEF}">
      <dsp:nvSpPr>
        <dsp:cNvPr id="0" name=""/>
        <dsp:cNvSpPr/>
      </dsp:nvSpPr>
      <dsp:spPr>
        <a:xfrm>
          <a:off x="0" y="708640"/>
          <a:ext cx="9134475" cy="130825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6B722-1842-4EB1-B9E2-80436FD08E9B}">
      <dsp:nvSpPr>
        <dsp:cNvPr id="0" name=""/>
        <dsp:cNvSpPr/>
      </dsp:nvSpPr>
      <dsp:spPr>
        <a:xfrm>
          <a:off x="395748" y="1002998"/>
          <a:ext cx="719542" cy="719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04776-7955-44FF-B820-45032C773037}">
      <dsp:nvSpPr>
        <dsp:cNvPr id="0" name=""/>
        <dsp:cNvSpPr/>
      </dsp:nvSpPr>
      <dsp:spPr>
        <a:xfrm>
          <a:off x="1511038" y="708640"/>
          <a:ext cx="4110513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Sample Syllabus</a:t>
          </a:r>
        </a:p>
      </dsp:txBody>
      <dsp:txXfrm>
        <a:off x="1511038" y="708640"/>
        <a:ext cx="4110513" cy="1308258"/>
      </dsp:txXfrm>
    </dsp:sp>
    <dsp:sp modelId="{5EBCB1D0-B068-4DA2-A28B-5A5B2E225AA1}">
      <dsp:nvSpPr>
        <dsp:cNvPr id="0" name=""/>
        <dsp:cNvSpPr/>
      </dsp:nvSpPr>
      <dsp:spPr>
        <a:xfrm>
          <a:off x="5621552" y="708640"/>
          <a:ext cx="3512922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Includes: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Policies, and what they can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Schedule draft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Assignments and point break down</a:t>
          </a:r>
        </a:p>
      </dsp:txBody>
      <dsp:txXfrm>
        <a:off x="5621552" y="708640"/>
        <a:ext cx="3512922" cy="1308258"/>
      </dsp:txXfrm>
    </dsp:sp>
    <dsp:sp modelId="{7263D029-F93E-4E93-99D1-7CDB7FC037E3}">
      <dsp:nvSpPr>
        <dsp:cNvPr id="0" name=""/>
        <dsp:cNvSpPr/>
      </dsp:nvSpPr>
      <dsp:spPr>
        <a:xfrm>
          <a:off x="0" y="2343963"/>
          <a:ext cx="9134475" cy="130825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6DE4A-4856-4884-AF58-853137CDB68D}">
      <dsp:nvSpPr>
        <dsp:cNvPr id="0" name=""/>
        <dsp:cNvSpPr/>
      </dsp:nvSpPr>
      <dsp:spPr>
        <a:xfrm>
          <a:off x="395748" y="2638321"/>
          <a:ext cx="719542" cy="719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47F16-43EA-4A4B-BF94-A72C616A9BBA}">
      <dsp:nvSpPr>
        <dsp:cNvPr id="0" name=""/>
        <dsp:cNvSpPr/>
      </dsp:nvSpPr>
      <dsp:spPr>
        <a:xfrm>
          <a:off x="1511038" y="2343963"/>
          <a:ext cx="4110513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Canvas Page</a:t>
          </a:r>
        </a:p>
      </dsp:txBody>
      <dsp:txXfrm>
        <a:off x="1511038" y="2343963"/>
        <a:ext cx="4110513" cy="1308258"/>
      </dsp:txXfrm>
    </dsp:sp>
    <dsp:sp modelId="{8734983F-E298-4404-870D-89C283D63900}">
      <dsp:nvSpPr>
        <dsp:cNvPr id="0" name=""/>
        <dsp:cNvSpPr/>
      </dsp:nvSpPr>
      <dsp:spPr>
        <a:xfrm>
          <a:off x="5621552" y="2343963"/>
          <a:ext cx="3512922" cy="130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7" tIns="138457" rIns="138457" bIns="13845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Includes: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Assignments, organized by unit</a:t>
          </a:r>
        </a:p>
      </dsp:txBody>
      <dsp:txXfrm>
        <a:off x="5621552" y="2343963"/>
        <a:ext cx="3512922" cy="1308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D7A9D-D51B-48DF-8363-7251E26A5D9E}">
      <dsp:nvSpPr>
        <dsp:cNvPr id="0" name=""/>
        <dsp:cNvSpPr/>
      </dsp:nvSpPr>
      <dsp:spPr>
        <a:xfrm>
          <a:off x="0" y="532"/>
          <a:ext cx="9134475" cy="124565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561BD-FA2D-43F2-9F07-48E13ED8E215}">
      <dsp:nvSpPr>
        <dsp:cNvPr id="0" name=""/>
        <dsp:cNvSpPr/>
      </dsp:nvSpPr>
      <dsp:spPr>
        <a:xfrm>
          <a:off x="376811" y="280805"/>
          <a:ext cx="685111" cy="685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33781-39DF-40FC-B6F7-8C95CF8D41A7}">
      <dsp:nvSpPr>
        <dsp:cNvPr id="0" name=""/>
        <dsp:cNvSpPr/>
      </dsp:nvSpPr>
      <dsp:spPr>
        <a:xfrm>
          <a:off x="1438733" y="532"/>
          <a:ext cx="7695741" cy="124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32" tIns="131832" rIns="131832" bIns="1318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Ongoing meetings</a:t>
          </a:r>
        </a:p>
      </dsp:txBody>
      <dsp:txXfrm>
        <a:off x="1438733" y="532"/>
        <a:ext cx="7695741" cy="1245656"/>
      </dsp:txXfrm>
    </dsp:sp>
    <dsp:sp modelId="{FF8BBC53-CCDE-4E76-8D35-63C707E4F801}">
      <dsp:nvSpPr>
        <dsp:cNvPr id="0" name=""/>
        <dsp:cNvSpPr/>
      </dsp:nvSpPr>
      <dsp:spPr>
        <a:xfrm>
          <a:off x="0" y="1557602"/>
          <a:ext cx="9134475" cy="124565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C55F2-E669-47EF-9C2C-2F2E960D3578}">
      <dsp:nvSpPr>
        <dsp:cNvPr id="0" name=""/>
        <dsp:cNvSpPr/>
      </dsp:nvSpPr>
      <dsp:spPr>
        <a:xfrm>
          <a:off x="376811" y="1837875"/>
          <a:ext cx="685111" cy="685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49985-5E23-4A91-8F92-82178281F371}">
      <dsp:nvSpPr>
        <dsp:cNvPr id="0" name=""/>
        <dsp:cNvSpPr/>
      </dsp:nvSpPr>
      <dsp:spPr>
        <a:xfrm>
          <a:off x="1438733" y="1557602"/>
          <a:ext cx="7695741" cy="124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32" tIns="131832" rIns="131832" bIns="1318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One designated peer leader</a:t>
          </a:r>
        </a:p>
      </dsp:txBody>
      <dsp:txXfrm>
        <a:off x="1438733" y="1557602"/>
        <a:ext cx="7695741" cy="1245656"/>
      </dsp:txXfrm>
    </dsp:sp>
    <dsp:sp modelId="{83C5438C-7E6C-4344-8ACC-D573AD2F89A5}">
      <dsp:nvSpPr>
        <dsp:cNvPr id="0" name=""/>
        <dsp:cNvSpPr/>
      </dsp:nvSpPr>
      <dsp:spPr>
        <a:xfrm>
          <a:off x="0" y="3114673"/>
          <a:ext cx="9134475" cy="124565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AAFF0-EC3A-4430-A947-775B60BB63EB}">
      <dsp:nvSpPr>
        <dsp:cNvPr id="0" name=""/>
        <dsp:cNvSpPr/>
      </dsp:nvSpPr>
      <dsp:spPr>
        <a:xfrm>
          <a:off x="376811" y="3394945"/>
          <a:ext cx="685111" cy="685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8E517-5681-47A1-BDA7-EFB99E0A5081}">
      <dsp:nvSpPr>
        <dsp:cNvPr id="0" name=""/>
        <dsp:cNvSpPr/>
      </dsp:nvSpPr>
      <dsp:spPr>
        <a:xfrm>
          <a:off x="1438733" y="3114673"/>
          <a:ext cx="7695741" cy="124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32" tIns="131832" rIns="131832" bIns="1318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Peer observations </a:t>
          </a:r>
        </a:p>
      </dsp:txBody>
      <dsp:txXfrm>
        <a:off x="1438733" y="3114673"/>
        <a:ext cx="7695741" cy="12456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1F59-2067-4C30-974C-E8C9E119C7D3}">
      <dsp:nvSpPr>
        <dsp:cNvPr id="0" name=""/>
        <dsp:cNvSpPr/>
      </dsp:nvSpPr>
      <dsp:spPr>
        <a:xfrm>
          <a:off x="1354237" y="380430"/>
          <a:ext cx="2196000" cy="2196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985D-8104-46B4-87AF-6E52AFB3A669}">
      <dsp:nvSpPr>
        <dsp:cNvPr id="0" name=""/>
        <dsp:cNvSpPr/>
      </dsp:nvSpPr>
      <dsp:spPr>
        <a:xfrm>
          <a:off x="1822237" y="84843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D68F4-7E1C-41FB-AD95-EEC5E7FC38C4}">
      <dsp:nvSpPr>
        <dsp:cNvPr id="0" name=""/>
        <dsp:cNvSpPr/>
      </dsp:nvSpPr>
      <dsp:spPr>
        <a:xfrm>
          <a:off x="652237" y="326043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Behavior Modification Plan</a:t>
          </a:r>
        </a:p>
      </dsp:txBody>
      <dsp:txXfrm>
        <a:off x="652237" y="3260431"/>
        <a:ext cx="3600000" cy="720000"/>
      </dsp:txXfrm>
    </dsp:sp>
    <dsp:sp modelId="{1949F419-0D8C-4DD4-A208-D794428A8B15}">
      <dsp:nvSpPr>
        <dsp:cNvPr id="0" name=""/>
        <dsp:cNvSpPr/>
      </dsp:nvSpPr>
      <dsp:spPr>
        <a:xfrm>
          <a:off x="5584237" y="380430"/>
          <a:ext cx="2196000" cy="2196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6B5E0-F8BA-464B-A46E-AA7A09A4BBE0}">
      <dsp:nvSpPr>
        <dsp:cNvPr id="0" name=""/>
        <dsp:cNvSpPr/>
      </dsp:nvSpPr>
      <dsp:spPr>
        <a:xfrm>
          <a:off x="6052237" y="84843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51365-61EA-4084-9393-6DBB43477D71}">
      <dsp:nvSpPr>
        <dsp:cNvPr id="0" name=""/>
        <dsp:cNvSpPr/>
      </dsp:nvSpPr>
      <dsp:spPr>
        <a:xfrm>
          <a:off x="4882237" y="326043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Building work time into training </a:t>
          </a:r>
        </a:p>
      </dsp:txBody>
      <dsp:txXfrm>
        <a:off x="4882237" y="326043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6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1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6F0D5-1438-4C96-931F-854E0BFC2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2F4F2-6BCB-E2A6-BF14-55C777A83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Accent">
            <a:extLst>
              <a:ext uri="{FF2B5EF4-FFF2-40B4-BE49-F238E27FC236}">
                <a16:creationId xmlns:a16="http://schemas.microsoft.com/office/drawing/2014/main" id="{A4CD8BB7-0ED5-85FC-E344-1C112A4E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C5F9852-BDFC-7251-F9A8-98DEA1026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131" y="1958297"/>
            <a:ext cx="8569236" cy="1614486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30D879-E427-F595-A720-AD68F45BE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2F5268-A885-7E39-998A-D50E2D26F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0743D9-A6A8-DB12-6B2E-147C03806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C33744-A502-FBC7-B1D3-73DF0C333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1844C4-2CEE-3AA9-FDAD-BAF322CBD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BB2015-0086-DF08-8A25-8A0616C8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80" y="1291652"/>
            <a:ext cx="6189488" cy="807792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Quote</a:t>
            </a:r>
          </a:p>
        </p:txBody>
      </p:sp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6AA2EA-F5CC-A830-112E-D187F541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7464D1-DDEC-4858-9CA3-246D12B35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B32AFE-F932-DF9D-9DB7-1815DFD5D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361099-F3C8-7FD3-FE7D-BDB8984BD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6CFC5-9FDA-B7CC-A0E8-9E2C8CF52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774D0FFC-1870-3AC0-2920-9F9EA3F5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67BB4B5-6DC9-4239-4EE4-8B3B8C068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3131" y="1958297"/>
            <a:ext cx="8569236" cy="1614486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epartment/unit name placeholder">
            <a:extLst>
              <a:ext uri="{FF2B5EF4-FFF2-40B4-BE49-F238E27FC236}">
                <a16:creationId xmlns:a16="http://schemas.microsoft.com/office/drawing/2014/main" id="{9CCA8B6C-53BF-DD2E-3863-4C1119735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609F09B9-AFB9-1195-67C0-6A06E8B36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A352AF-0D0B-CA5B-F6AB-E8E707C2B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463" y="276575"/>
            <a:ext cx="10370190" cy="11898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9AC6FB-79B2-8934-E612-EC987EF3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F63E5-FDDB-6B44-048F-EF43D6670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629A3-552F-E006-13D5-0CE1F4DD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60F61-2344-C760-857E-55ED7348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pic>
        <p:nvPicPr>
          <p:cNvPr id="2" name="Block I">
            <a:extLst>
              <a:ext uri="{FF2B5EF4-FFF2-40B4-BE49-F238E27FC236}">
                <a16:creationId xmlns:a16="http://schemas.microsoft.com/office/drawing/2014/main" id="{F622F3C3-0B66-1EFA-7644-C9486EB6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7BC0581F-68FE-3796-A22D-5418171CE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545"/>
            <a:ext cx="12189530" cy="1614487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pic>
        <p:nvPicPr>
          <p:cNvPr id="2" name="Block I">
            <a:extLst>
              <a:ext uri="{FF2B5EF4-FFF2-40B4-BE49-F238E27FC236}">
                <a16:creationId xmlns:a16="http://schemas.microsoft.com/office/drawing/2014/main" id="{D8D43620-9928-A654-AC46-BED2B131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68582E55-19DE-D3A6-A102-BEE797FEF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63545"/>
            <a:ext cx="12189530" cy="1614487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B2C5E3-2C50-D5D2-E1FB-085CFA8C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81" r:id="rId11"/>
    <p:sldLayoutId id="2147483671" r:id="rId12"/>
    <p:sldLayoutId id="2147483670" r:id="rId13"/>
    <p:sldLayoutId id="2147483652" r:id="rId14"/>
    <p:sldLayoutId id="2147483653" r:id="rId15"/>
    <p:sldLayoutId id="2147483672" r:id="rId16"/>
    <p:sldLayoutId id="214748367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54" r:id="rId24"/>
    <p:sldLayoutId id="2147483655" r:id="rId25"/>
    <p:sldLayoutId id="2147483656" r:id="rId26"/>
    <p:sldLayoutId id="2147483657" r:id="rId27"/>
    <p:sldLayoutId id="2147483667" r:id="rId28"/>
    <p:sldLayoutId id="214748366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03B7-D4B3-7AEA-AD07-DB0FB3D2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2384"/>
            <a:ext cx="12189530" cy="1614487"/>
          </a:xfrm>
        </p:spPr>
        <p:txBody>
          <a:bodyPr>
            <a:normAutofit fontScale="90000"/>
          </a:bodyPr>
          <a:lstStyle/>
          <a:p>
            <a:r>
              <a:rPr lang="en-US" dirty="0"/>
              <a:t>The Art of Training Graduate Teaching Assistants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BE1D9-746F-9A11-A6CD-38F43B5C1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723219"/>
            <a:ext cx="12189530" cy="787847"/>
          </a:xfrm>
        </p:spPr>
        <p:txBody>
          <a:bodyPr>
            <a:noAutofit/>
          </a:bodyPr>
          <a:lstStyle/>
          <a:p>
            <a:r>
              <a:rPr lang="en-US" sz="3000" dirty="0"/>
              <a:t>Anna Wright, EdD</a:t>
            </a:r>
          </a:p>
          <a:p>
            <a:r>
              <a:rPr lang="en-US" sz="3000" dirty="0"/>
              <a:t>Instructional Assistant Professor/Director of Oral and Written 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8BBF0-4C7A-805A-0B5B-1891B24D65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354634"/>
            <a:ext cx="12189530" cy="787847"/>
          </a:xfrm>
        </p:spPr>
        <p:txBody>
          <a:bodyPr>
            <a:normAutofit/>
          </a:bodyPr>
          <a:lstStyle/>
          <a:p>
            <a:r>
              <a:rPr lang="en-US" sz="3000" dirty="0"/>
              <a:t>Department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429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50B-A188-BB37-9702-686C408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</a:t>
            </a:r>
            <a:r>
              <a:rPr lang="en-US" baseline="0" dirty="0"/>
              <a:t> Content (Lecture)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39FD-7AE3-1D4C-C736-4252EDD99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to lecture</a:t>
            </a:r>
          </a:p>
          <a:p>
            <a:pPr marL="1028700" lvl="1" indent="-342900"/>
            <a:r>
              <a:rPr lang="en-US" sz="2000" dirty="0"/>
              <a:t>i.e. information not available elsewhere, information needs presented in a specific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not to lecture</a:t>
            </a:r>
          </a:p>
          <a:p>
            <a:pPr marL="1028700" lvl="1" indent="-342900"/>
            <a:r>
              <a:rPr lang="en-US" sz="2000" dirty="0"/>
              <a:t>i.e. want to engage higher level learning, participation is necessary to learn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Considerations for effective lecturing</a:t>
            </a:r>
          </a:p>
          <a:p>
            <a:pPr marL="1028700" lvl="1" indent="-342900"/>
            <a:r>
              <a:rPr lang="en-US" sz="2000" dirty="0"/>
              <a:t>i.e. organize presentation, use clear communication,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B636-0FA7-BE8D-0349-9D09948F5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FD33096-71F6-6D22-32A1-4FBBA0326A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Communication for Teachers and Trainers, Simonds, Wright, &amp; Cooper, 2019</a:t>
            </a:r>
          </a:p>
        </p:txBody>
      </p:sp>
    </p:spTree>
    <p:extLst>
      <p:ext uri="{BB962C8B-B14F-4D97-AF65-F5344CB8AC3E}">
        <p14:creationId xmlns:p14="http://schemas.microsoft.com/office/powerpoint/2010/main" val="12089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50B-A188-BB37-9702-686C408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Leading Discussions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39FD-7AE3-1D4C-C736-4252EDD99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to hold discussions</a:t>
            </a:r>
          </a:p>
          <a:p>
            <a:pPr marL="1028700" lvl="1" indent="-342900"/>
            <a:r>
              <a:rPr lang="en-US" sz="2000" dirty="0"/>
              <a:t>i.e. you want to use the resources of the group, students need practice working out application of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not to hold discussions</a:t>
            </a:r>
          </a:p>
          <a:p>
            <a:pPr marL="1028700" lvl="1" indent="-342900"/>
            <a:r>
              <a:rPr lang="en-US" sz="2000" dirty="0"/>
              <a:t>i.e. you do not have adequate time, students do not have discussion skills, leaching lower level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Considerations for effective discussions</a:t>
            </a:r>
          </a:p>
          <a:p>
            <a:pPr marL="1028700" lvl="1" indent="-342900"/>
            <a:r>
              <a:rPr lang="en-US" sz="2000" dirty="0"/>
              <a:t>i.e. use wait time, respond positively to all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Ended Questions</a:t>
            </a:r>
          </a:p>
          <a:p>
            <a:pPr marL="1028700" lvl="1" indent="-342900"/>
            <a:r>
              <a:rPr lang="en-US" sz="2000" dirty="0"/>
              <a:t>When is a time Toulmin model might be useful in your life?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Close Ended Questions</a:t>
            </a:r>
          </a:p>
          <a:p>
            <a:pPr marL="1028700" lvl="1" indent="-342900"/>
            <a:r>
              <a:rPr lang="en-US" sz="2000" dirty="0"/>
              <a:t>What is a warrant?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B636-0FA7-BE8D-0349-9D09948F5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146925D-1A0D-B2CD-68B6-F686500B6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Communication for Teachers and Trainers, Simonds, Wright, &amp; Cooper, 2019</a:t>
            </a:r>
          </a:p>
        </p:txBody>
      </p:sp>
    </p:spTree>
    <p:extLst>
      <p:ext uri="{BB962C8B-B14F-4D97-AF65-F5344CB8AC3E}">
        <p14:creationId xmlns:p14="http://schemas.microsoft.com/office/powerpoint/2010/main" val="123100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50B-A188-BB37-9702-686C408F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Facilitating Activities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39FD-7AE3-1D4C-C736-4252EDD996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to facilitate activities</a:t>
            </a:r>
          </a:p>
          <a:p>
            <a:pPr marL="1028700" lvl="1" indent="-342900"/>
            <a:r>
              <a:rPr lang="en-US" sz="2000" dirty="0"/>
              <a:t>i.e. you want students to learn from a shared experience, you want students to apply problem solving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not to facilitate activities</a:t>
            </a:r>
          </a:p>
          <a:p>
            <a:pPr marL="1028700" lvl="1" indent="-342900"/>
            <a:r>
              <a:rPr lang="en-US" sz="2000" dirty="0"/>
              <a:t>i.e. the time it takes to prepare and facilitate outweigh the learning outcome, the student to professor ratio is prohibitive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Considerations for effective activity facilitation </a:t>
            </a:r>
          </a:p>
          <a:p>
            <a:pPr marL="1028700" lvl="1" indent="-342900"/>
            <a:r>
              <a:rPr lang="en-US" sz="2000" dirty="0"/>
              <a:t>i.e. ensure students know why they are doing the task, monitor students while they work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Example Debriefing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EDIT Process (Gray, 2008)</a:t>
            </a:r>
          </a:p>
          <a:p>
            <a:pPr marL="1028700" lvl="1" indent="-342900"/>
            <a:r>
              <a:rPr lang="en-US" b="1" u="sng" dirty="0"/>
              <a:t>E</a:t>
            </a:r>
            <a:r>
              <a:rPr lang="en-US" dirty="0"/>
              <a:t>xperience</a:t>
            </a:r>
          </a:p>
          <a:p>
            <a:pPr marL="1028700" lvl="1" indent="-342900"/>
            <a:r>
              <a:rPr lang="en-US" b="1" u="sng" dirty="0"/>
              <a:t>D</a:t>
            </a:r>
            <a:r>
              <a:rPr lang="en-US" dirty="0"/>
              <a:t>escribe</a:t>
            </a:r>
          </a:p>
          <a:p>
            <a:pPr marL="1028700" lvl="1" indent="-342900"/>
            <a:r>
              <a:rPr lang="en-US" b="1" u="sng" dirty="0"/>
              <a:t>I</a:t>
            </a:r>
            <a:r>
              <a:rPr lang="en-US" dirty="0"/>
              <a:t>nfer</a:t>
            </a:r>
          </a:p>
          <a:p>
            <a:pPr marL="1028700" lvl="1" indent="-342900"/>
            <a:r>
              <a:rPr lang="en-US" b="1" u="sng" dirty="0"/>
              <a:t>T</a:t>
            </a:r>
            <a:r>
              <a:rPr lang="en-US" dirty="0"/>
              <a:t>ransfer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B636-0FA7-BE8D-0349-9D09948F5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8E0F7C5-4389-28F6-D713-80763690FB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Communication for Teachers and Trainers, Simonds, Wright, &amp; Cooper, 2019</a:t>
            </a:r>
          </a:p>
        </p:txBody>
      </p:sp>
    </p:spTree>
    <p:extLst>
      <p:ext uri="{BB962C8B-B14F-4D97-AF65-F5344CB8AC3E}">
        <p14:creationId xmlns:p14="http://schemas.microsoft.com/office/powerpoint/2010/main" val="18454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0D01-2C76-4223-F807-57299AC4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Teaching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594B-9265-F46C-883B-70F27A1614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 Course Goals/Objectives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 Student Course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Sample Lesson Plans</a:t>
            </a:r>
          </a:p>
          <a:p>
            <a:r>
              <a:rPr lang="en-US" dirty="0"/>
              <a:t>	-Provide sample lessons throughout training.</a:t>
            </a:r>
          </a:p>
          <a:p>
            <a:r>
              <a:rPr lang="en-US" dirty="0"/>
              <a:t>	-Peer Leaders provide sample lessons throughout semester.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Microteaching</a:t>
            </a:r>
          </a:p>
          <a:p>
            <a:r>
              <a:rPr lang="en-US" dirty="0"/>
              <a:t>	-Peer Leaders model teaching.</a:t>
            </a:r>
          </a:p>
          <a:p>
            <a:r>
              <a:rPr lang="en-US" dirty="0"/>
              <a:t>	-New TAs practice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Box Folder </a:t>
            </a:r>
          </a:p>
          <a:p>
            <a:r>
              <a:rPr lang="en-US" dirty="0"/>
              <a:t>	-Provide teaching resources and lessons throughout semester.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C5F49-B16A-6E43-6859-B24136251E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49D7363-037A-E135-A1A8-28A3A7B4B8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Communication for Teachers and Trainers, Simonds, Wright, &amp; Cooper, 2019</a:t>
            </a:r>
          </a:p>
        </p:txBody>
      </p:sp>
    </p:spTree>
    <p:extLst>
      <p:ext uri="{BB962C8B-B14F-4D97-AF65-F5344CB8AC3E}">
        <p14:creationId xmlns:p14="http://schemas.microsoft.com/office/powerpoint/2010/main" val="147211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B29C-C2CA-084F-7D3A-3E7F4B35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Grading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99E99-5A2D-8E59-B184-6A8C7E7818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4E6DC573-500F-73EC-AB6C-48C6FA70A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270848"/>
              </p:ext>
            </p:extLst>
          </p:nvPr>
        </p:nvGraphicFramePr>
        <p:xfrm>
          <a:off x="1430338" y="1747838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19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DF6C-A8E0-92D7-A1C2-89B85BFD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8A34F-E31A-BD66-E6D0-2DDEDD4A75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Course Manual </a:t>
            </a:r>
          </a:p>
          <a:p>
            <a:pPr marL="1485900" lvl="2" indent="-342900"/>
            <a:r>
              <a:rPr lang="en-US" sz="1600" dirty="0"/>
              <a:t>We outline several standard polices.</a:t>
            </a:r>
          </a:p>
          <a:p>
            <a:pPr marL="1028700" lvl="1" indent="-342900"/>
            <a:r>
              <a:rPr lang="en-US" sz="2000" dirty="0"/>
              <a:t>Attendance</a:t>
            </a:r>
          </a:p>
          <a:p>
            <a:pPr marL="1028700" lvl="1" indent="-342900"/>
            <a:r>
              <a:rPr lang="en-US" sz="2000" dirty="0"/>
              <a:t>Grading</a:t>
            </a:r>
          </a:p>
          <a:p>
            <a:pPr marL="1028700" lvl="1" indent="-342900"/>
            <a:r>
              <a:rPr lang="en-US" sz="2000" dirty="0"/>
              <a:t>Class Engagement</a:t>
            </a:r>
          </a:p>
          <a:p>
            <a:pPr marL="1028700" lvl="1" indent="-342900"/>
            <a:r>
              <a:rPr lang="en-US" sz="2000" dirty="0"/>
              <a:t>Late Work</a:t>
            </a:r>
          </a:p>
          <a:p>
            <a:pPr marL="1028700" lvl="1" indent="-342900"/>
            <a:r>
              <a:rPr lang="en-US" sz="2000" dirty="0"/>
              <a:t>Speech Etiquette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14521-59B0-16C2-7C8F-414668920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607A-AF1F-B306-557F-6FAD824D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Syllabus &amp; Canvas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71D8E-830D-3898-8700-A667726405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77CA8B49-ED3C-BA1B-84BC-260987692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987926"/>
              </p:ext>
            </p:extLst>
          </p:nvPr>
        </p:nvGraphicFramePr>
        <p:xfrm>
          <a:off x="1430338" y="1747838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68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5F92-365E-3C0B-61AA-A9B55CF5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693AD-19A2-F76A-0857-671752D528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Course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C521F-A722-C182-CEA5-7E13D780EA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Course Instructor Manual</a:t>
            </a:r>
          </a:p>
          <a:p>
            <a:r>
              <a:rPr lang="en-US" dirty="0"/>
              <a:t>Peer Leaders</a:t>
            </a:r>
          </a:p>
          <a:p>
            <a:r>
              <a:rPr lang="en-US" dirty="0"/>
              <a:t>Box Folder with Resources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9E1E2-9302-7D8F-7B7E-4D28A454DD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Campus Resources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00FEE7-C2DA-B073-67C9-986791C38F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CITL</a:t>
            </a:r>
          </a:p>
          <a:p>
            <a:r>
              <a:rPr lang="en-US" dirty="0"/>
              <a:t>Library Resources</a:t>
            </a:r>
          </a:p>
          <a:p>
            <a:r>
              <a:rPr lang="en-US" dirty="0"/>
              <a:t>Writer’s Workshop</a:t>
            </a:r>
          </a:p>
          <a:p>
            <a:r>
              <a:rPr lang="en-US" dirty="0"/>
              <a:t>Speaker’s Workshop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EE0E2B-3070-4779-85F8-1B6801D0B8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1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66F0-645A-9423-99DD-E5AE5BA5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CDCF7-5DEE-B536-834E-D66928EAD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0DFC-9943-2038-DBE5-E7312FB8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Mentorship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EA4BF-B610-9CC3-E5E8-6C3326735E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CF92A5E4-0547-349F-6F87-685CC18F9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022745"/>
              </p:ext>
            </p:extLst>
          </p:nvPr>
        </p:nvGraphicFramePr>
        <p:xfrm>
          <a:off x="1410241" y="1466395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904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EDEF-E461-F286-71A4-B24CB924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E25C1-D1BD-8165-BB88-1B1C7CADDB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Introduction of my course/training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Components of my TA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Ongoing mentorship program in CMN 111/112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Lessons I’ve learned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“The difference between knowing and teaching is communication” (Hurt et al., 1978, p.3)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BA922-3487-4834-3BA6-E88760CF3E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5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19362-8090-05FA-FD77-3E303A30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DAE6D-6275-E443-5E7C-BC039AE72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9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325E-10FE-404B-6297-AF711385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Always Updating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451B-2950-42FD-B491-3FEF99A2E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3A69E92E-16EC-8388-8194-CACB8F8BB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445603"/>
              </p:ext>
            </p:extLst>
          </p:nvPr>
        </p:nvGraphicFramePr>
        <p:xfrm>
          <a:off x="1430338" y="1747838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59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512E-CB91-6594-1776-2254CB2C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2E7D-2DB0-3CAA-8258-8EC803BFE6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078" y="2328261"/>
            <a:ext cx="10107804" cy="22014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Anna Wright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Instructional Assistant Professor/Director of Oral and Written Communication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wrighta@illinois.edu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46817-4BD0-22D8-A088-7806C91C8E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82310"/>
            <a:ext cx="8981219" cy="796785"/>
          </a:xfrm>
        </p:spPr>
        <p:txBody>
          <a:bodyPr/>
          <a:lstStyle/>
          <a:p>
            <a:r>
              <a:rPr lang="en-US" dirty="0"/>
              <a:t>https://communication.illinois.edu/directory/profile/wrighta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A49AB-73D8-98F3-1AAB-A4F83FD0F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Department of Communication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FD9B1-0C43-8657-BE7F-24032C0D1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0A2C-5E41-ADFC-DFE7-3352804B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my course?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939A1-4F9A-E404-AEA8-C9BCD43111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CMN 111/112</a:t>
            </a:r>
          </a:p>
          <a:p>
            <a:pPr marL="1028700" lvl="1" indent="-342900"/>
            <a:r>
              <a:rPr lang="en-US" sz="2000" dirty="0"/>
              <a:t>Serves approximately 350 students per semester</a:t>
            </a:r>
          </a:p>
          <a:p>
            <a:pPr marL="1028700" lvl="1" indent="-342900"/>
            <a:r>
              <a:rPr lang="en-US" sz="2000" dirty="0"/>
              <a:t>Sections of 22 students</a:t>
            </a:r>
          </a:p>
          <a:p>
            <a:pPr marL="1028700" lvl="1" indent="-342900"/>
            <a:r>
              <a:rPr lang="en-US" sz="2000" dirty="0"/>
              <a:t>I supervise approximately 10 TAs per semester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EAE80-0571-E37E-A06D-C6E362D96B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0E63A-A31A-2D92-83F7-2A41DFFF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94" y="3996154"/>
            <a:ext cx="5392812" cy="13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BC05-4E6C-4D59-2F8E-60C9D6D0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role in training graduate teaching assistants?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B6D52-480D-157C-0C0D-25B93DF94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4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C64C-FD28-80BD-C6B6-033E135B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61A2-A09F-EA23-51E9-C380984FB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 new graduate teaching assistants need to know? </a:t>
            </a:r>
          </a:p>
        </p:txBody>
      </p:sp>
    </p:spTree>
    <p:extLst>
      <p:ext uri="{BB962C8B-B14F-4D97-AF65-F5344CB8AC3E}">
        <p14:creationId xmlns:p14="http://schemas.microsoft.com/office/powerpoint/2010/main" val="170490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0FD1-68F5-CA96-96B5-336229D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Goals of My Training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CCE11-5EF2-CF83-B689-64936E1297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E0E4DE7D-72D2-EE76-A968-45F3B06DC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829542"/>
              </p:ext>
            </p:extLst>
          </p:nvPr>
        </p:nvGraphicFramePr>
        <p:xfrm>
          <a:off x="1430338" y="1747838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1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59F5-A66F-0B4B-E399-D3F9D918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Elements of Good Teaching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DC50-CD35-87FF-4400-C324C7EAF1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D48FA394-88A8-0477-2C84-B9FBF0B31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584341"/>
              </p:ext>
            </p:extLst>
          </p:nvPr>
        </p:nvGraphicFramePr>
        <p:xfrm>
          <a:off x="1456971" y="1430680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C4121D-C57B-C199-02D6-740E2A61DAE0}"/>
              </a:ext>
            </a:extLst>
          </p:cNvPr>
          <p:cNvSpPr txBox="1"/>
          <p:nvPr/>
        </p:nvSpPr>
        <p:spPr>
          <a:xfrm>
            <a:off x="6024203" y="1920808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Teachers' ability to present knowledge in a way that students understand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7CA54-4053-163D-8AB5-D8BFEB44CA09}"/>
              </a:ext>
            </a:extLst>
          </p:cNvPr>
          <p:cNvSpPr txBox="1"/>
          <p:nvPr/>
        </p:nvSpPr>
        <p:spPr>
          <a:xfrm>
            <a:off x="6024204" y="3287945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Comprised of competence, character, and caring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BDCFA-5DEB-63FF-CA71-54F54A43AA42}"/>
              </a:ext>
            </a:extLst>
          </p:cNvPr>
          <p:cNvSpPr txBox="1"/>
          <p:nvPr/>
        </p:nvSpPr>
        <p:spPr>
          <a:xfrm>
            <a:off x="6024205" y="4688951"/>
            <a:ext cx="391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Verbal and nonverbal communication behaviors that enhance psychological closeness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B502428-E8B4-DA0F-D34A-7999BE76F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r>
              <a:rPr lang="en-US" dirty="0"/>
              <a:t>Communication for Teachers and Trainers, Simonds, Wright, &amp; Cooper, 2019</a:t>
            </a:r>
          </a:p>
        </p:txBody>
      </p:sp>
    </p:spTree>
    <p:extLst>
      <p:ext uri="{BB962C8B-B14F-4D97-AF65-F5344CB8AC3E}">
        <p14:creationId xmlns:p14="http://schemas.microsoft.com/office/powerpoint/2010/main" val="166388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D0C2-469A-5821-2992-0240DDE4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Who are my students?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6AD41-85AB-E8C1-7024-A50CC37C08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21EF278F-F098-96B9-6EA1-234C843BB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857305"/>
              </p:ext>
            </p:extLst>
          </p:nvPr>
        </p:nvGraphicFramePr>
        <p:xfrm>
          <a:off x="1430338" y="1747838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4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CCE0-9AEC-DC81-7972-DA9698CC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76575"/>
            <a:ext cx="10370190" cy="1189820"/>
          </a:xfrm>
        </p:spPr>
        <p:txBody>
          <a:bodyPr anchor="ctr">
            <a:normAutofit/>
          </a:bodyPr>
          <a:lstStyle/>
          <a:p>
            <a:r>
              <a:rPr lang="en-US" dirty="0"/>
              <a:t>Instructional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E470-D9C3-C794-2F56-F1A15CFB3E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134D44-37F0-44A1-8A08-E9432A030C0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2DEBBC44-AEA9-78C5-238B-6BF99582D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918566"/>
              </p:ext>
            </p:extLst>
          </p:nvPr>
        </p:nvGraphicFramePr>
        <p:xfrm>
          <a:off x="1430338" y="1349004"/>
          <a:ext cx="9134475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59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9521</TotalTime>
  <Words>754</Words>
  <Application>Microsoft Office PowerPoint</Application>
  <PresentationFormat>Widescreen</PresentationFormat>
  <Paragraphs>169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Source Sans Pro</vt:lpstr>
      <vt:lpstr>Source Sans Pro SemiBold</vt:lpstr>
      <vt:lpstr>Office Theme</vt:lpstr>
      <vt:lpstr>The Art of Training Graduate Teaching Assistants</vt:lpstr>
      <vt:lpstr>Presentation Overview</vt:lpstr>
      <vt:lpstr>What’s in my course? </vt:lpstr>
      <vt:lpstr>What is your role in training graduate teaching assistants?</vt:lpstr>
      <vt:lpstr>Training</vt:lpstr>
      <vt:lpstr>Goals of My Training Program</vt:lpstr>
      <vt:lpstr>Elements of Good Teaching </vt:lpstr>
      <vt:lpstr>Who are my students? </vt:lpstr>
      <vt:lpstr>Instructional Strategies</vt:lpstr>
      <vt:lpstr>Presenting Content (Lecture)</vt:lpstr>
      <vt:lpstr>Leading Discussions</vt:lpstr>
      <vt:lpstr>Facilitating Activities</vt:lpstr>
      <vt:lpstr>Resources for Teaching Content</vt:lpstr>
      <vt:lpstr>Grading </vt:lpstr>
      <vt:lpstr>Course Policies</vt:lpstr>
      <vt:lpstr>Syllabus &amp; Canvas</vt:lpstr>
      <vt:lpstr>Resources</vt:lpstr>
      <vt:lpstr>Mentorship</vt:lpstr>
      <vt:lpstr>Mentorship</vt:lpstr>
      <vt:lpstr>Lessons Learned</vt:lpstr>
      <vt:lpstr>Always Updating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Wright, Anna</cp:lastModifiedBy>
  <cp:revision>35</cp:revision>
  <dcterms:created xsi:type="dcterms:W3CDTF">2022-06-14T14:37:32Z</dcterms:created>
  <dcterms:modified xsi:type="dcterms:W3CDTF">2024-10-01T19:53:18Z</dcterms:modified>
</cp:coreProperties>
</file>