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3" r:id="rId1"/>
  </p:sldMasterIdLst>
  <p:notesMasterIdLst>
    <p:notesMasterId r:id="rId14"/>
  </p:notesMasterIdLst>
  <p:sldIdLst>
    <p:sldId id="256" r:id="rId2"/>
    <p:sldId id="271" r:id="rId3"/>
    <p:sldId id="276" r:id="rId4"/>
    <p:sldId id="267" r:id="rId5"/>
    <p:sldId id="273" r:id="rId6"/>
    <p:sldId id="275" r:id="rId7"/>
    <p:sldId id="263" r:id="rId8"/>
    <p:sldId id="277" r:id="rId9"/>
    <p:sldId id="264" r:id="rId10"/>
    <p:sldId id="274" r:id="rId11"/>
    <p:sldId id="272" r:id="rId12"/>
    <p:sldId id="268" r:id="rId13"/>
  </p:sldIdLst>
  <p:sldSz cx="9144000" cy="5143500" type="screen16x9"/>
  <p:notesSz cx="9144000" cy="6858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1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2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3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4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5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6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7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8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="" xmlns:p15="http://schemas.microsoft.com/office/powerpoint/2012/main">
        <p15:guide id="1" orient="horz" pos="768">
          <p15:clr>
            <a:srgbClr val="A4A3A4"/>
          </p15:clr>
        </p15:guide>
        <p15:guide id="2" pos="1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7" autoAdjust="0"/>
    <p:restoredTop sz="79978" autoAdjust="0"/>
  </p:normalViewPr>
  <p:slideViewPr>
    <p:cSldViewPr>
      <p:cViewPr>
        <p:scale>
          <a:sx n="100" d="100"/>
          <a:sy n="100" d="100"/>
        </p:scale>
        <p:origin x="-1536" y="-564"/>
      </p:cViewPr>
      <p:guideLst>
        <p:guide orient="horz" pos="276"/>
        <p:guide orient="horz" pos="1620"/>
        <p:guide orient="horz" pos="2964"/>
        <p:guide pos="3456"/>
        <p:guide pos="547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1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02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03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04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05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06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07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08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>
            <a:extLst/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Thanks</a:t>
            </a:r>
            <a:r>
              <a:rPr lang="en-US" baseline="0" dirty="0" smtClean="0"/>
              <a:t> for working with us! Please use this template when producing content for the </a:t>
            </a:r>
            <a:r>
              <a:rPr lang="en-US" baseline="0" dirty="0" err="1" smtClean="0"/>
              <a:t>Lightboard</a:t>
            </a:r>
            <a:r>
              <a:rPr lang="en-US" baseline="0" dirty="0" smtClean="0"/>
              <a:t> studio. It makes everyone’s life much easier.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 smtClean="0"/>
              <a:t>This presentation is optimized for “on screen show,” and 16:9 aspect ratio.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Make</a:t>
            </a:r>
            <a:r>
              <a:rPr lang="en-US" baseline="0" dirty="0" smtClean="0"/>
              <a:t> sure the background is formatted for a solid fill with the following </a:t>
            </a:r>
            <a:r>
              <a:rPr lang="en-US" dirty="0" smtClean="0"/>
              <a:t>RGB values: Red-0, Green-176, Blue-80. The background</a:t>
            </a:r>
            <a:r>
              <a:rPr lang="en-US" baseline="0" dirty="0" smtClean="0"/>
              <a:t> will appear transparent when shooting.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Turn on the guides to see the title safe margins. Don’t put text or graphics outside these lines. Keep the right side open for the instructor to stand.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Less is more. Don’t overcrowd your slide with huge blocks of text or big images. Break dense slides into multiple slides if you have 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Duplicate these slides and change the content to keep alignment, font, etc. consistent from slide to slide.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On the day of your </a:t>
            </a:r>
            <a:r>
              <a:rPr lang="en-US" baseline="0" dirty="0" err="1" smtClean="0">
                <a:sym typeface="Wingdings" panose="05000000000000000000" pitchFamily="2" charset="2"/>
              </a:rPr>
              <a:t>Lightboard</a:t>
            </a:r>
            <a:r>
              <a:rPr lang="en-US" baseline="0" dirty="0" smtClean="0">
                <a:sym typeface="Wingdings" panose="05000000000000000000" pitchFamily="2" charset="2"/>
              </a:rPr>
              <a:t> shoot, don’t wear black, bright white, clothing with text, or tight patterns.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88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>
            <a:extLst/>
          </a:lstStyle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Place a blank slide when you want to draw on the </a:t>
            </a:r>
            <a:r>
              <a:rPr lang="en-US" baseline="0" dirty="0" err="1" smtClean="0"/>
              <a:t>Lightboard</a:t>
            </a:r>
            <a:r>
              <a:rPr lang="en-US" baseline="0" dirty="0" smtClean="0"/>
              <a:t> glass or you don’t need visual aids.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You may consider beginning and ending with a blank slide to introduce yourself and/or summarize.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>
            <a:extLst/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You will not show up on screen</a:t>
            </a:r>
            <a:r>
              <a:rPr lang="en-US" baseline="0" dirty="0" smtClean="0"/>
              <a:t> when a full-screen image is in 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 smtClean="0"/>
              <a:t>Full screen images should be 1920 x 1080 resolution or larger and 16:9 aspect ratio.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44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>
            <a:extLst/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You will not show up on screen</a:t>
            </a:r>
            <a:r>
              <a:rPr lang="en-US" baseline="0" dirty="0" smtClean="0"/>
              <a:t> when a full-screen image is in 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 smtClean="0"/>
              <a:t>Full screen images should be 1920 x 1080 resolution or larger and 16:9 aspect ratio.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71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>
            <a:extLst/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This is an alternate title screen</a:t>
            </a:r>
            <a:r>
              <a:rPr lang="en-US" baseline="0" dirty="0" smtClean="0"/>
              <a:t> if you don’t want to be on camera at the beginning.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 smtClean="0"/>
              <a:t>Right click the background image and select “change picture” to use your own graphic as the background image.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2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>
            <a:extLst/>
          </a:lstStyle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Place a blank slide when you want to draw on the </a:t>
            </a:r>
            <a:r>
              <a:rPr lang="en-US" baseline="0" dirty="0" err="1" smtClean="0"/>
              <a:t>Lightboard</a:t>
            </a:r>
            <a:r>
              <a:rPr lang="en-US" baseline="0" dirty="0" smtClean="0"/>
              <a:t> glass or you don’t need visual aids.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You may consider beginning and ending with a blank slide to introduce yourself and/or summarize.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>
            <a:extLst/>
          </a:lstStyle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PPT will recognize</a:t>
            </a:r>
            <a:r>
              <a:rPr lang="en-US" baseline="0" dirty="0" smtClean="0"/>
              <a:t> most standard image types such as JPGs and PNGs.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copyright</a:t>
            </a:r>
            <a:r>
              <a:rPr lang="en-US" baseline="0" dirty="0" smtClean="0"/>
              <a:t> standards for online media are much stricter than in the classroom. Use only images that you own or are available through public domain, creative commons, or fair 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 smtClean="0"/>
              <a:t>We recommend you include image citations under each image.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Videos</a:t>
            </a:r>
            <a:r>
              <a:rPr lang="en-US" baseline="0" dirty="0" smtClean="0"/>
              <a:t> can also be added in this space as well. Download the video and insert it into your presentation. That will play back more smoothly than linking out to a video.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 smtClean="0"/>
              <a:t>.mp4 is the best video file type to use in PPT.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 smtClean="0"/>
              <a:t>Don’t use any images with bright green! They will be transparent.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>
            <a:extLst/>
          </a:lstStyle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PPT will recognize</a:t>
            </a:r>
            <a:r>
              <a:rPr lang="en-US" baseline="0" dirty="0" smtClean="0"/>
              <a:t> most standard image types such as JPGs and PNGs.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copyright</a:t>
            </a:r>
            <a:r>
              <a:rPr lang="en-US" baseline="0" dirty="0" smtClean="0"/>
              <a:t> standards for online media are much stricter than in the classroom. Use only images that you own or are available through public domain, creative commons, or fair 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 smtClean="0"/>
              <a:t>We recommend you include image citations under each image.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Videos</a:t>
            </a:r>
            <a:r>
              <a:rPr lang="en-US" baseline="0" dirty="0" smtClean="0"/>
              <a:t> can also be added in this space as well. Download the video and insert it into your presentation. That will play back more smoothly than linking out to a video.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 smtClean="0"/>
              <a:t>.mp4 is the best video file type to use in PPT.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 smtClean="0"/>
              <a:t>Don’t use any images with bright green! They will be transparent.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0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>
            <a:extLst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Photo only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PPT </a:t>
            </a:r>
            <a:r>
              <a:rPr lang="en-US" dirty="0" smtClean="0"/>
              <a:t>will recognize</a:t>
            </a:r>
            <a:r>
              <a:rPr lang="en-US" baseline="0" dirty="0" smtClean="0"/>
              <a:t> most standard image types such as JPGs and PNGs.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copyright</a:t>
            </a:r>
            <a:r>
              <a:rPr lang="en-US" baseline="0" dirty="0" smtClean="0"/>
              <a:t> standards for online media are much stricter than in the classroom. Use only images that you own or are available through public domain, creative commons, or fair 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 smtClean="0"/>
              <a:t>We recommend you include image citations under each image.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Videos</a:t>
            </a:r>
            <a:r>
              <a:rPr lang="en-US" baseline="0" dirty="0" smtClean="0"/>
              <a:t> can also be added in this space as well. Download the video and insert it into your presentation. That will play back more smoothly than linking out to a video.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 smtClean="0"/>
              <a:t>.mp4 is the best video file type to use in PPT.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 smtClean="0"/>
              <a:t>Don’t use any images with bright green! They will be transparent.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0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>
            <a:extLst/>
          </a:lstStyle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Maintain consistency of font and font sizes throughout the lesson.</a:t>
            </a:r>
            <a:endParaRPr lang="en-US" dirty="0" smtClean="0"/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Make all standard text white. </a:t>
            </a:r>
            <a:r>
              <a:rPr lang="en-US" baseline="0" dirty="0" smtClean="0"/>
              <a:t>It shows up best on a black background.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Highlight text</a:t>
            </a:r>
            <a:r>
              <a:rPr lang="en-US" baseline="0" dirty="0" smtClean="0"/>
              <a:t> in bright-colored typefaces.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 smtClean="0"/>
              <a:t>Don’t use dark colored text or shades of green.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30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>
            <a:extLst/>
          </a:lstStyle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Maintain consistency of font and font sizes throughout the lesson.</a:t>
            </a:r>
            <a:endParaRPr lang="en-US" dirty="0" smtClean="0"/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Make all standard text white. </a:t>
            </a:r>
            <a:r>
              <a:rPr lang="en-US" baseline="0" dirty="0" smtClean="0"/>
              <a:t>It shows up best on a black background.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Highlight text</a:t>
            </a:r>
            <a:r>
              <a:rPr lang="en-US" baseline="0" dirty="0" smtClean="0"/>
              <a:t> in bright-colored typefaces.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 smtClean="0"/>
              <a:t>Don’t use dark colored text or shades of green.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30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>
            <a:extLst/>
          </a:lstStyle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Maintain consistency of font and font sizes throughout the lesson.</a:t>
            </a:r>
            <a:endParaRPr lang="en-US" dirty="0" smtClean="0"/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Make all standard text white. </a:t>
            </a:r>
            <a:r>
              <a:rPr lang="en-US" baseline="0" dirty="0" smtClean="0"/>
              <a:t>It shows up best on a black background.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Highlight text</a:t>
            </a:r>
            <a:r>
              <a:rPr lang="en-US" baseline="0" dirty="0" smtClean="0"/>
              <a:t> in bright-colored typefaces.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 smtClean="0"/>
              <a:t>Don’t use dark colored text or shades of green.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59B0007C-112F-41BB-B448-0CEF7E77F6C2}" type="datetime1">
              <a:rPr lang="en-US" smtClean="0">
                <a:solidFill>
                  <a:srgbClr val="FFFFFF"/>
                </a:solidFill>
              </a:rPr>
              <a:t>1/26/2017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7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73DE-1F4B-46E1-96DD-860298220743}" type="datetime1">
              <a:rPr lang="en-US" smtClean="0"/>
              <a:t>1/26/2017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4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3338-3126-4334-B1C0-809F75A7A41B}" type="datetime1">
              <a:rPr lang="en-US" smtClean="0"/>
              <a:t>1/26/2017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B9CA-96B2-4B77-9F3F-A7842CA7C851}" type="datetime1">
              <a:rPr lang="en-US" smtClean="0"/>
              <a:t>1/26/2017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3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5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6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7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9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0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9727-26E3-490F-B89F-7A2BC131ACCC}" type="datetime1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3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2EB-77E5-452F-A263-BC9256006F39}" type="datetime1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5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1" indent="0">
              <a:buNone/>
              <a:defRPr sz="1800" b="1"/>
            </a:lvl2pPr>
            <a:lvl3pPr marL="816262" indent="0">
              <a:buNone/>
              <a:defRPr sz="1600" b="1"/>
            </a:lvl3pPr>
            <a:lvl4pPr marL="1224392" indent="0">
              <a:buNone/>
              <a:defRPr sz="1400" b="1"/>
            </a:lvl4pPr>
            <a:lvl5pPr marL="1632523" indent="0">
              <a:buNone/>
              <a:defRPr sz="1400" b="1"/>
            </a:lvl5pPr>
            <a:lvl6pPr marL="2040654" indent="0">
              <a:buNone/>
              <a:defRPr sz="1400" b="1"/>
            </a:lvl6pPr>
            <a:lvl7pPr marL="2448785" indent="0">
              <a:buNone/>
              <a:defRPr sz="1400" b="1"/>
            </a:lvl7pPr>
            <a:lvl8pPr marL="2856915" indent="0">
              <a:buNone/>
              <a:defRPr sz="1400" b="1"/>
            </a:lvl8pPr>
            <a:lvl9pPr marL="326504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1" indent="0">
              <a:buNone/>
              <a:defRPr sz="1800" b="1"/>
            </a:lvl2pPr>
            <a:lvl3pPr marL="816262" indent="0">
              <a:buNone/>
              <a:defRPr sz="1600" b="1"/>
            </a:lvl3pPr>
            <a:lvl4pPr marL="1224392" indent="0">
              <a:buNone/>
              <a:defRPr sz="1400" b="1"/>
            </a:lvl4pPr>
            <a:lvl5pPr marL="1632523" indent="0">
              <a:buNone/>
              <a:defRPr sz="1400" b="1"/>
            </a:lvl5pPr>
            <a:lvl6pPr marL="2040654" indent="0">
              <a:buNone/>
              <a:defRPr sz="1400" b="1"/>
            </a:lvl6pPr>
            <a:lvl7pPr marL="2448785" indent="0">
              <a:buNone/>
              <a:defRPr sz="1400" b="1"/>
            </a:lvl7pPr>
            <a:lvl8pPr marL="2856915" indent="0">
              <a:buNone/>
              <a:defRPr sz="1400" b="1"/>
            </a:lvl8pPr>
            <a:lvl9pPr marL="326504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2F29-AE7C-4F2B-AC4C-AA3AAF8CBD7D}" type="datetime1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0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DDA0-B55B-4BDC-AB05-7C260F3DA27C}" type="datetime1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C9B4-6AF3-4C16-982D-20BB365B3F58}" type="datetime1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31" indent="0">
              <a:buNone/>
              <a:defRPr sz="1100"/>
            </a:lvl2pPr>
            <a:lvl3pPr marL="816262" indent="0">
              <a:buNone/>
              <a:defRPr sz="900"/>
            </a:lvl3pPr>
            <a:lvl4pPr marL="1224392" indent="0">
              <a:buNone/>
              <a:defRPr sz="800"/>
            </a:lvl4pPr>
            <a:lvl5pPr marL="1632523" indent="0">
              <a:buNone/>
              <a:defRPr sz="800"/>
            </a:lvl5pPr>
            <a:lvl6pPr marL="2040654" indent="0">
              <a:buNone/>
              <a:defRPr sz="800"/>
            </a:lvl6pPr>
            <a:lvl7pPr marL="2448785" indent="0">
              <a:buNone/>
              <a:defRPr sz="800"/>
            </a:lvl7pPr>
            <a:lvl8pPr marL="2856915" indent="0">
              <a:buNone/>
              <a:defRPr sz="800"/>
            </a:lvl8pPr>
            <a:lvl9pPr marL="326504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E282-1715-44A1-B894-16F690027629}" type="datetime1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5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8131" indent="0">
              <a:buNone/>
              <a:defRPr sz="2500"/>
            </a:lvl2pPr>
            <a:lvl3pPr marL="816262" indent="0">
              <a:buNone/>
              <a:defRPr sz="2100"/>
            </a:lvl3pPr>
            <a:lvl4pPr marL="1224392" indent="0">
              <a:buNone/>
              <a:defRPr sz="1800"/>
            </a:lvl4pPr>
            <a:lvl5pPr marL="1632523" indent="0">
              <a:buNone/>
              <a:defRPr sz="1800"/>
            </a:lvl5pPr>
            <a:lvl6pPr marL="2040654" indent="0">
              <a:buNone/>
              <a:defRPr sz="1800"/>
            </a:lvl6pPr>
            <a:lvl7pPr marL="2448785" indent="0">
              <a:buNone/>
              <a:defRPr sz="1800"/>
            </a:lvl7pPr>
            <a:lvl8pPr marL="2856915" indent="0">
              <a:buNone/>
              <a:defRPr sz="1800"/>
            </a:lvl8pPr>
            <a:lvl9pPr marL="3265046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8131" indent="0">
              <a:buNone/>
              <a:defRPr sz="1100"/>
            </a:lvl2pPr>
            <a:lvl3pPr marL="816262" indent="0">
              <a:buNone/>
              <a:defRPr sz="900"/>
            </a:lvl3pPr>
            <a:lvl4pPr marL="1224392" indent="0">
              <a:buNone/>
              <a:defRPr sz="800"/>
            </a:lvl4pPr>
            <a:lvl5pPr marL="1632523" indent="0">
              <a:buNone/>
              <a:defRPr sz="800"/>
            </a:lvl5pPr>
            <a:lvl6pPr marL="2040654" indent="0">
              <a:buNone/>
              <a:defRPr sz="800"/>
            </a:lvl6pPr>
            <a:lvl7pPr marL="2448785" indent="0">
              <a:buNone/>
              <a:defRPr sz="800"/>
            </a:lvl7pPr>
            <a:lvl8pPr marL="2856915" indent="0">
              <a:buNone/>
              <a:defRPr sz="800"/>
            </a:lvl8pPr>
            <a:lvl9pPr marL="326504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2EB2-072B-4CF2-AB01-C34C99E4BD12}" type="datetime1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547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26" tIns="40813" rIns="81626" bIns="408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26" tIns="40813" rIns="81626" bIns="408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26" tIns="40813" rIns="81626" bIns="4081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7F7EC-F70E-4086-B10E-0C034C232979}" type="datetime1">
              <a:rPr lang="en-US" smtClean="0"/>
              <a:t>1/26/2017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26" tIns="40813" rIns="81626" bIns="4081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26" tIns="40813" rIns="81626" bIns="4081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4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ctr" defTabSz="81626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98" indent="-306098" algn="l" defTabSz="816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12" indent="-255082" algn="l" defTabSz="81626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27" indent="-204065" algn="l" defTabSz="816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57" indent="-204065" algn="l" defTabSz="81626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88" indent="-204065" algn="l" defTabSz="816262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19" indent="-204065" algn="l" defTabSz="816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50" indent="-204065" algn="l" defTabSz="816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81" indent="-204065" algn="l" defTabSz="816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111" indent="-204065" algn="l" defTabSz="816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31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62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92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23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54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85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15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046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456724" y="1459263"/>
            <a:ext cx="7772400" cy="1102519"/>
          </a:xfrm>
        </p:spPr>
        <p:txBody>
          <a:bodyPr>
            <a:normAutofit/>
          </a:bodyPr>
          <a:lstStyle>
            <a:extLst/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LIGHTBOARD TEMPLATE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486307" y="2343150"/>
            <a:ext cx="5533493" cy="1314450"/>
          </a:xfrm>
        </p:spPr>
        <p:txBody>
          <a:bodyPr>
            <a:normAutofit lnSpcReduction="10000"/>
          </a:bodyPr>
          <a:lstStyle>
            <a:extLst/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and tools for creating </a:t>
            </a:r>
            <a:r>
              <a:rPr lang="en-US" sz="22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presenting </a:t>
            </a:r>
            <a:r>
              <a:rPr lang="en-US" sz="22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in </a:t>
            </a:r>
            <a:r>
              <a:rPr lang="en-US" sz="22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Lightboard</a:t>
            </a:r>
            <a:r>
              <a:rPr lang="en-US" sz="22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  <a:p>
            <a:pPr algn="l">
              <a:spcBef>
                <a:spcPts val="0"/>
              </a:spcBef>
            </a:pPr>
            <a:endParaRPr lang="en-US" sz="22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2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Name and Instructor</a:t>
            </a:r>
            <a:endParaRPr lang="en-US" sz="22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6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600592" y="457200"/>
            <a:ext cx="7057106" cy="629579"/>
          </a:xfrm>
        </p:spPr>
        <p:txBody>
          <a:bodyPr>
            <a:normAutofit/>
          </a:bodyPr>
          <a:lstStyle>
            <a:extLst/>
          </a:lstStyle>
          <a:p>
            <a:pPr algn="l"/>
            <a:r>
              <a:rPr lang="en-US" sz="2700" b="1" dirty="0">
                <a:solidFill>
                  <a:schemeClr val="bg1"/>
                </a:solidFill>
                <a:latin typeface="Arial"/>
                <a:cs typeface="Arial"/>
              </a:rPr>
              <a:t>UIUC Bell Tower</a:t>
            </a:r>
          </a:p>
        </p:txBody>
      </p:sp>
      <p:pic>
        <p:nvPicPr>
          <p:cNvPr id="3074" name="Picture 2" descr="C:\Users\elekman2\Pictures\vlcsnap-2016-11-07-11h23m12s46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" y="-15661"/>
            <a:ext cx="9154119" cy="519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572020" y="3771900"/>
            <a:ext cx="8085673" cy="629579"/>
          </a:xfrm>
          <a:prstGeom prst="rect">
            <a:avLst/>
          </a:prstGeom>
        </p:spPr>
        <p:txBody>
          <a:bodyPr vert="horz" lIns="81626" tIns="40813" rIns="81626" bIns="40813" rtlCol="0" anchor="ctr">
            <a:normAutofit/>
          </a:bodyPr>
          <a:lstStyle>
            <a:lvl1pPr algn="ctr" defTabSz="2177278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700" b="1" dirty="0">
                <a:solidFill>
                  <a:schemeClr val="bg1"/>
                </a:solidFill>
                <a:latin typeface="Arial"/>
                <a:cs typeface="Arial"/>
              </a:rPr>
              <a:t>FULL SCREEN IMAGE, RIGHT-ALIGNED</a:t>
            </a:r>
          </a:p>
        </p:txBody>
      </p:sp>
      <p:sp>
        <p:nvSpPr>
          <p:cNvPr id="9" name="Rectangle 8"/>
          <p:cNvSpPr/>
          <p:nvPr/>
        </p:nvSpPr>
        <p:spPr>
          <a:xfrm>
            <a:off x="429165" y="4305526"/>
            <a:ext cx="8171386" cy="219291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source here (CITL, 2015)</a:t>
            </a:r>
          </a:p>
        </p:txBody>
      </p:sp>
    </p:spTree>
    <p:extLst>
      <p:ext uri="{BB962C8B-B14F-4D97-AF65-F5344CB8AC3E}">
        <p14:creationId xmlns:p14="http://schemas.microsoft.com/office/powerpoint/2010/main" val="40391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kman2\Pictures\vlcsnap-2016-11-07-11h23m12s46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" y="-18318"/>
            <a:ext cx="9154119" cy="519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/>
          </p:cNvSpPr>
          <p:nvPr/>
        </p:nvSpPr>
        <p:spPr>
          <a:xfrm>
            <a:off x="490703" y="3771900"/>
            <a:ext cx="8114243" cy="629579"/>
          </a:xfrm>
          <a:prstGeom prst="rect">
            <a:avLst/>
          </a:prstGeom>
        </p:spPr>
        <p:txBody>
          <a:bodyPr vert="horz" lIns="81626" tIns="40813" rIns="81626" bIns="40813" rtlCol="0" anchor="ctr">
            <a:normAutofit/>
          </a:bodyPr>
          <a:lstStyle>
            <a:lvl1pPr algn="ctr" defTabSz="2177278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>
                <a:solidFill>
                  <a:schemeClr val="bg1"/>
                </a:solidFill>
                <a:latin typeface="Arial"/>
                <a:cs typeface="Arial"/>
              </a:rPr>
              <a:t>FULL SCREEN IMAGE, LEFT-ALIGNED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3450" y="4305526"/>
            <a:ext cx="8057101" cy="219291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(CITL, 2015) Image source here </a:t>
            </a:r>
          </a:p>
        </p:txBody>
      </p:sp>
    </p:spTree>
    <p:extLst>
      <p:ext uri="{BB962C8B-B14F-4D97-AF65-F5344CB8AC3E}">
        <p14:creationId xmlns:p14="http://schemas.microsoft.com/office/powerpoint/2010/main" val="22514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ekman2\Pictures\vlcsnap-2016-11-07-11h23m12s46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" y="-8793"/>
            <a:ext cx="9154119" cy="519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/>
          </p:cNvSpPr>
          <p:nvPr/>
        </p:nvSpPr>
        <p:spPr>
          <a:xfrm>
            <a:off x="572020" y="3771900"/>
            <a:ext cx="8085673" cy="629579"/>
          </a:xfrm>
          <a:prstGeom prst="rect">
            <a:avLst/>
          </a:prstGeom>
        </p:spPr>
        <p:txBody>
          <a:bodyPr vert="horz" lIns="81626" tIns="40813" rIns="81626" bIns="40813" rtlCol="0" anchor="ctr">
            <a:normAutofit/>
          </a:bodyPr>
          <a:lstStyle>
            <a:lvl1pPr algn="ctr" defTabSz="2177278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700" b="1" dirty="0">
                <a:solidFill>
                  <a:schemeClr val="bg1"/>
                </a:solidFill>
                <a:latin typeface="Arial"/>
                <a:cs typeface="Arial"/>
              </a:rPr>
              <a:t>FULL SCREEN TITLE SLIDE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429165" y="4305526"/>
            <a:ext cx="8171386" cy="242374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 algn="r"/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Name and Instructor</a:t>
            </a:r>
          </a:p>
        </p:txBody>
      </p:sp>
    </p:spTree>
    <p:extLst>
      <p:ext uri="{BB962C8B-B14F-4D97-AF65-F5344CB8AC3E}">
        <p14:creationId xmlns:p14="http://schemas.microsoft.com/office/powerpoint/2010/main" val="33958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8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486307" y="457200"/>
            <a:ext cx="7057106" cy="629579"/>
          </a:xfrm>
        </p:spPr>
        <p:txBody>
          <a:bodyPr>
            <a:normAutofit/>
          </a:bodyPr>
          <a:lstStyle>
            <a:extLst/>
          </a:lstStyle>
          <a:p>
            <a:pPr algn="l"/>
            <a:r>
              <a:rPr lang="en-US" sz="2700" b="1" dirty="0">
                <a:solidFill>
                  <a:schemeClr val="bg1"/>
                </a:solidFill>
                <a:latin typeface="Arial"/>
                <a:cs typeface="Arial"/>
              </a:rPr>
              <a:t>PHOTO WITH HEADER</a:t>
            </a:r>
          </a:p>
        </p:txBody>
      </p:sp>
      <p:pic>
        <p:nvPicPr>
          <p:cNvPr id="3074" name="Picture 2" descr="C:\Users\elekman2\Pictures\vlcsnap-2016-11-07-11h23m12s4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5" y="1171575"/>
            <a:ext cx="4177174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2021" y="3550444"/>
            <a:ext cx="4571405" cy="219291"/>
          </a:xfrm>
          <a:prstGeom prst="rect">
            <a:avLst/>
          </a:prstGeom>
        </p:spPr>
        <p:txBody>
          <a:bodyPr lIns="34281" tIns="17140" rIns="34281" bIns="1714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(CITL, 2015) Image 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5880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486307" y="457200"/>
            <a:ext cx="7057106" cy="629579"/>
          </a:xfrm>
        </p:spPr>
        <p:txBody>
          <a:bodyPr>
            <a:normAutofit/>
          </a:bodyPr>
          <a:lstStyle>
            <a:extLst/>
          </a:lstStyle>
          <a:p>
            <a:pPr algn="l"/>
            <a:r>
              <a:rPr lang="en-US" sz="2700" b="1" dirty="0">
                <a:solidFill>
                  <a:schemeClr val="bg1"/>
                </a:solidFill>
                <a:latin typeface="Arial"/>
                <a:cs typeface="Arial"/>
              </a:rPr>
              <a:t>PHOTO WITH HEADER &amp; TEXT</a:t>
            </a:r>
          </a:p>
        </p:txBody>
      </p:sp>
      <p:pic>
        <p:nvPicPr>
          <p:cNvPr id="3074" name="Picture 2" descr="C:\Users\elekman2\Pictures\vlcsnap-2016-11-07-11h23m12s4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5" y="1171575"/>
            <a:ext cx="4177174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2021" y="3550444"/>
            <a:ext cx="4571405" cy="219291"/>
          </a:xfrm>
          <a:prstGeom prst="rect">
            <a:avLst/>
          </a:prstGeom>
        </p:spPr>
        <p:txBody>
          <a:bodyPr lIns="34281" tIns="17140" rIns="34281" bIns="1714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(CITL, 2015) Image source goes here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543450" y="3943350"/>
            <a:ext cx="5142830" cy="707745"/>
          </a:xfrm>
        </p:spPr>
        <p:txBody>
          <a:bodyPr>
            <a:normAutofit/>
          </a:bodyPr>
          <a:lstStyle>
            <a:extLst/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text goes here.</a:t>
            </a:r>
          </a:p>
        </p:txBody>
      </p:sp>
    </p:spTree>
    <p:extLst>
      <p:ext uri="{BB962C8B-B14F-4D97-AF65-F5344CB8AC3E}">
        <p14:creationId xmlns:p14="http://schemas.microsoft.com/office/powerpoint/2010/main" val="19016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ekman2\Pictures\vlcsnap-2016-11-07-11h23m12s4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5" y="1171575"/>
            <a:ext cx="4177174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514878" y="1228725"/>
            <a:ext cx="5199973" cy="3429000"/>
          </a:xfrm>
        </p:spPr>
        <p:txBody>
          <a:bodyPr>
            <a:normAutofit/>
          </a:bodyPr>
          <a:lstStyle>
            <a:extLst/>
          </a:lstStyle>
          <a:p>
            <a:pPr marL="321383" indent="-321383" algn="l"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one goes here. 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383" indent="-321383" algn="l"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two goes here.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383" indent="-321383" algn="l">
              <a:spcBef>
                <a:spcPts val="0"/>
              </a:spcBef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383" indent="-321383" algn="l"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three goes here.</a:t>
            </a:r>
          </a:p>
          <a:p>
            <a:pPr marL="321383" indent="-321383" algn="l">
              <a:spcBef>
                <a:spcPts val="0"/>
              </a:spcBef>
              <a:buFont typeface="Arial"/>
              <a:buChar char="•"/>
            </a:pP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486307" y="457200"/>
            <a:ext cx="7057106" cy="629579"/>
          </a:xfrm>
          <a:prstGeom prst="rect">
            <a:avLst/>
          </a:prstGeom>
        </p:spPr>
        <p:txBody>
          <a:bodyPr vert="horz" lIns="81626" tIns="40813" rIns="81626" bIns="40813" rtlCol="0" anchor="ctr">
            <a:normAutofit/>
          </a:bodyPr>
          <a:lstStyle>
            <a:lvl1pPr algn="ctr" defTabSz="2177278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>
                <a:solidFill>
                  <a:schemeClr val="bg1"/>
                </a:solidFill>
                <a:latin typeface="Arial"/>
                <a:cs typeface="Arial"/>
              </a:rPr>
              <a:t>BULLETED LIST </a:t>
            </a:r>
            <a:r>
              <a:rPr lang="en-US" sz="2700" b="1" dirty="0" smtClean="0">
                <a:solidFill>
                  <a:schemeClr val="bg1"/>
                </a:solidFill>
                <a:latin typeface="Arial"/>
                <a:cs typeface="Arial"/>
              </a:rPr>
              <a:t>WITH </a:t>
            </a:r>
            <a:r>
              <a:rPr lang="en-US" sz="2700" b="1" dirty="0">
                <a:solidFill>
                  <a:schemeClr val="bg1"/>
                </a:solidFill>
                <a:latin typeface="Arial"/>
                <a:cs typeface="Arial"/>
              </a:rPr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8526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514878" y="1228725"/>
            <a:ext cx="5199973" cy="3429000"/>
          </a:xfrm>
        </p:spPr>
        <p:txBody>
          <a:bodyPr>
            <a:normAutofit fontScale="92500" lnSpcReduction="20000"/>
          </a:bodyPr>
          <a:lstStyle>
            <a:extLst/>
          </a:lstStyle>
          <a:p>
            <a:pPr algn="l">
              <a:spcBef>
                <a:spcPts val="0"/>
              </a:spcBef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486307" y="457200"/>
            <a:ext cx="7057106" cy="629579"/>
          </a:xfrm>
          <a:prstGeom prst="rect">
            <a:avLst/>
          </a:prstGeom>
        </p:spPr>
        <p:txBody>
          <a:bodyPr vert="horz" lIns="81626" tIns="40813" rIns="81626" bIns="40813" rtlCol="0" anchor="ctr">
            <a:normAutofit/>
          </a:bodyPr>
          <a:lstStyle>
            <a:lvl1pPr algn="ctr" defTabSz="2177278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 smtClean="0">
                <a:solidFill>
                  <a:schemeClr val="bg1"/>
                </a:solidFill>
                <a:latin typeface="Arial"/>
                <a:cs typeface="Arial"/>
              </a:rPr>
              <a:t>PARAGRAPH TEXT W/ HEADER</a:t>
            </a:r>
            <a:endParaRPr lang="en-US" sz="2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95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543450" y="1228725"/>
            <a:ext cx="4942831" cy="3429000"/>
          </a:xfrm>
        </p:spPr>
        <p:txBody>
          <a:bodyPr>
            <a:normAutofit/>
          </a:bodyPr>
          <a:lstStyle>
            <a:extLst/>
          </a:lstStyle>
          <a:p>
            <a:pPr algn="l"/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“Quotes can be incorporated into  a presentation like this.”</a:t>
            </a:r>
          </a:p>
          <a:p>
            <a:pPr algn="l"/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algn="l"/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- Benjamin Franklin</a:t>
            </a:r>
          </a:p>
        </p:txBody>
      </p:sp>
    </p:spTree>
    <p:extLst>
      <p:ext uri="{BB962C8B-B14F-4D97-AF65-F5344CB8AC3E}">
        <p14:creationId xmlns:p14="http://schemas.microsoft.com/office/powerpoint/2010/main" val="30518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1021</Words>
  <Application>Microsoft Office PowerPoint</Application>
  <PresentationFormat>On-screen Show (16:9)</PresentationFormat>
  <Paragraphs>96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LIGHTBOARD TEMPLATE</vt:lpstr>
      <vt:lpstr>PowerPoint Presentation</vt:lpstr>
      <vt:lpstr>PowerPoint Presentation</vt:lpstr>
      <vt:lpstr>PHOTO WITH HEADER</vt:lpstr>
      <vt:lpstr>PHOTO WITH HEADER &amp;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UIUC Bell Tower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2015-04-22T20:15:05Z</dcterms:created>
  <dcterms:modified xsi:type="dcterms:W3CDTF">2017-01-26T21:10:40Z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