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</p:sldMasterIdLst>
  <p:notesMasterIdLst>
    <p:notesMasterId r:id="rId14"/>
  </p:notesMasterIdLst>
  <p:sldIdLst>
    <p:sldId id="256" r:id="rId2"/>
    <p:sldId id="271" r:id="rId3"/>
    <p:sldId id="276" r:id="rId4"/>
    <p:sldId id="267" r:id="rId5"/>
    <p:sldId id="273" r:id="rId6"/>
    <p:sldId id="275" r:id="rId7"/>
    <p:sldId id="263" r:id="rId8"/>
    <p:sldId id="277" r:id="rId9"/>
    <p:sldId id="264" r:id="rId10"/>
    <p:sldId id="274" r:id="rId11"/>
    <p:sldId id="272" r:id="rId12"/>
    <p:sldId id="268" r:id="rId13"/>
  </p:sldIdLst>
  <p:sldSz cx="9144000" cy="5143500" type="screen16x9"/>
  <p:notesSz cx="9144000" cy="6858000"/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01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02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03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04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505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606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707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808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  <p:extLst>
    <p:ext uri="{EFAFB233-063F-42B5-8137-9DF3F51BA10A}">
      <p15:sldGuideLst xmlns:p15="http://schemas.microsoft.com/office/powerpoint/2012/main">
        <p15:guide id="1" orient="horz" pos="768">
          <p15:clr>
            <a:srgbClr val="A4A3A4"/>
          </p15:clr>
        </p15:guide>
        <p15:guide id="2" pos="1249">
          <p15:clr>
            <a:srgbClr val="A4A3A4"/>
          </p15:clr>
        </p15:guide>
        <p15:guide id="3" orient="horz" pos="276">
          <p15:clr>
            <a:srgbClr val="A4A3A4"/>
          </p15:clr>
        </p15:guide>
        <p15:guide id="4" orient="horz" pos="1620">
          <p15:clr>
            <a:srgbClr val="A4A3A4"/>
          </p15:clr>
        </p15:guide>
        <p15:guide id="5" orient="horz" pos="2964">
          <p15:clr>
            <a:srgbClr val="A4A3A4"/>
          </p15:clr>
        </p15:guide>
        <p15:guide id="6" pos="3456">
          <p15:clr>
            <a:srgbClr val="A4A3A4"/>
          </p15:clr>
        </p15:guide>
        <p15:guide id="7" pos="5472">
          <p15:clr>
            <a:srgbClr val="A4A3A4"/>
          </p15:clr>
        </p15:guide>
        <p15:guide id="8" pos="28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67" autoAdjust="0"/>
    <p:restoredTop sz="79978" autoAdjust="0"/>
  </p:normalViewPr>
  <p:slideViewPr>
    <p:cSldViewPr>
      <p:cViewPr varScale="1">
        <p:scale>
          <a:sx n="116" d="100"/>
          <a:sy n="116" d="100"/>
        </p:scale>
        <p:origin x="465" y="48"/>
      </p:cViewPr>
      <p:guideLst>
        <p:guide orient="horz" pos="768"/>
        <p:guide pos="1249"/>
        <p:guide orient="horz" pos="276"/>
        <p:guide orient="horz" pos="1620"/>
        <p:guide orient="horz" pos="2964"/>
        <p:guide pos="3456"/>
        <p:guide pos="5472"/>
        <p:guide pos="2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A8ADFD5B-A66C-449C-B6E8-FB716D07777D}" type="datetimeFigureOut">
              <a:rPr lang="en-US" smtClean="0"/>
              <a:pPr/>
              <a:t>3/5/2026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CA5D3BF3-D352-46FC-8343-31F56E6730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0444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01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02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03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404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505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606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07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808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Thanks</a:t>
            </a:r>
            <a:r>
              <a:rPr lang="en-US" baseline="0" dirty="0"/>
              <a:t> for working with us! Please use this template when producing content for the </a:t>
            </a:r>
            <a:r>
              <a:rPr lang="en-US" baseline="0" dirty="0" err="1"/>
              <a:t>Lightboard</a:t>
            </a:r>
            <a:r>
              <a:rPr lang="en-US" baseline="0" dirty="0"/>
              <a:t> studio. It makes everyone’s life much easier.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baseline="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aseline="0" dirty="0"/>
              <a:t>This presentation is optimized for “on screen show,” and 16:9 aspect ratio.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Make</a:t>
            </a:r>
            <a:r>
              <a:rPr lang="en-US" baseline="0" dirty="0"/>
              <a:t> sure the background is formatted for a solid fill with the following </a:t>
            </a:r>
            <a:r>
              <a:rPr lang="en-US" dirty="0"/>
              <a:t>RGB values: Red-0, Green-176, Blue-80. The background</a:t>
            </a:r>
            <a:r>
              <a:rPr lang="en-US" baseline="0" dirty="0"/>
              <a:t> will appear transparent when shooting.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aseline="0" dirty="0">
                <a:sym typeface="Wingdings" panose="05000000000000000000" pitchFamily="2" charset="2"/>
              </a:rPr>
              <a:t>Turn on the guides to see the title safe margins. Don’t put text or graphics outside these lines. Keep the right side open for the instructor to stand.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aseline="0" dirty="0">
                <a:sym typeface="Wingdings" panose="05000000000000000000" pitchFamily="2" charset="2"/>
              </a:rPr>
              <a:t>Less is more. Don’t overcrowd your slide with huge blocks of text or big images. Break dense slides into multiple slides if you have to.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aseline="0" dirty="0">
                <a:sym typeface="Wingdings" panose="05000000000000000000" pitchFamily="2" charset="2"/>
              </a:rPr>
              <a:t>Duplicate these slides and change the content to keep alignment, font, etc. consistent from slide to slide.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baseline="0" dirty="0">
              <a:sym typeface="Wingdings" panose="05000000000000000000" pitchFamily="2" charset="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aseline="0" dirty="0">
                <a:sym typeface="Wingdings" panose="05000000000000000000" pitchFamily="2" charset="2"/>
              </a:rPr>
              <a:t>On the day of your </a:t>
            </a:r>
            <a:r>
              <a:rPr lang="en-US" baseline="0" dirty="0" err="1">
                <a:sym typeface="Wingdings" panose="05000000000000000000" pitchFamily="2" charset="2"/>
              </a:rPr>
              <a:t>Lightboard</a:t>
            </a:r>
            <a:r>
              <a:rPr lang="en-US" baseline="0" dirty="0">
                <a:sym typeface="Wingdings" panose="05000000000000000000" pitchFamily="2" charset="2"/>
              </a:rPr>
              <a:t> shoot, don’t wear black, bright white, clothing with text, or tight patterns.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baseline="0" dirty="0">
              <a:sym typeface="Wingdings" panose="05000000000000000000" pitchFamily="2" charset="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baseline="0" dirty="0">
              <a:sym typeface="Wingdings" panose="05000000000000000000" pitchFamily="2" charset="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baseline="0" dirty="0">
              <a:sym typeface="Wingdings" panose="05000000000000000000" pitchFamily="2" charset="2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baseline="0" dirty="0">
              <a:sym typeface="Wingdings" panose="05000000000000000000" pitchFamily="2" charset="2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3882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marR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/>
              <a:t>Place a blank slide when you want to draw on the </a:t>
            </a:r>
            <a:r>
              <a:rPr lang="en-US" baseline="0" dirty="0" err="1"/>
              <a:t>Lightboard</a:t>
            </a:r>
            <a:r>
              <a:rPr lang="en-US" baseline="0" dirty="0"/>
              <a:t> glass or you don’t need visual aids.</a:t>
            </a:r>
          </a:p>
          <a:p>
            <a:pPr marL="457200" marR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/>
              <a:t>You may consider beginning and ending with a blank slide to introduce yourself and/or summarize.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baseline="0" dirty="0"/>
          </a:p>
          <a:p>
            <a:pPr marL="0" indent="0">
              <a:buFont typeface="Arial" panose="020B0604020202020204" pitchFamily="34" charset="0"/>
              <a:buNone/>
            </a:pPr>
            <a:endParaRPr lang="en-US" baseline="0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86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You will not show up on screen</a:t>
            </a:r>
            <a:r>
              <a:rPr lang="en-US" baseline="0" dirty="0"/>
              <a:t> when a full-screen image is in use.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aseline="0" dirty="0"/>
              <a:t>Full screen images should be 1920 x 1080 resolution or larger and 16:9 aspect ratio.</a:t>
            </a: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baseline="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baseline="0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1449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You will not show up on screen</a:t>
            </a:r>
            <a:r>
              <a:rPr lang="en-US" baseline="0" dirty="0"/>
              <a:t> when a full-screen image is in use.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aseline="0" dirty="0"/>
              <a:t>Full screen images should be 1920 x 1080 resolution or larger and 16:9 aspect ratio.</a:t>
            </a: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baseline="0" dirty="0"/>
          </a:p>
          <a:p>
            <a:pPr marL="0" indent="0">
              <a:buFont typeface="Arial" panose="020B0604020202020204" pitchFamily="34" charset="0"/>
              <a:buNone/>
            </a:pPr>
            <a:endParaRPr lang="en-US" baseline="0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771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This is an alternate title screen</a:t>
            </a:r>
            <a:r>
              <a:rPr lang="en-US" baseline="0" dirty="0"/>
              <a:t> if you don’t want to be on camera at the beginning.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aseline="0" dirty="0"/>
              <a:t>Right click the background image and select “change picture” to use your own graphic as the background image.</a:t>
            </a: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baseline="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baseline="0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625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marR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/>
              <a:t>Place a blank slide when you want to draw on the </a:t>
            </a:r>
            <a:r>
              <a:rPr lang="en-US" baseline="0" dirty="0" err="1"/>
              <a:t>Lightboard</a:t>
            </a:r>
            <a:r>
              <a:rPr lang="en-US" baseline="0" dirty="0"/>
              <a:t> glass or you don’t need visual aids.</a:t>
            </a:r>
          </a:p>
          <a:p>
            <a:pPr marL="457200" marR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/>
              <a:t>You may consider beginning and ending with a blank slide to introduce yourself and/or summarize.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baseline="0" dirty="0"/>
          </a:p>
          <a:p>
            <a:pPr marL="0" indent="0">
              <a:buFont typeface="Arial" panose="020B0604020202020204" pitchFamily="34" charset="0"/>
              <a:buNone/>
            </a:pPr>
            <a:endParaRPr lang="en-US" baseline="0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86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marR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PPT will recognize</a:t>
            </a:r>
            <a:r>
              <a:rPr lang="en-US" baseline="0" dirty="0"/>
              <a:t> most standard image types such as JPGs and PNGs.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The copyright</a:t>
            </a:r>
            <a:r>
              <a:rPr lang="en-US" baseline="0" dirty="0"/>
              <a:t> standards for online media are much stricter than in the classroom. Use only images that you own or are available through public domain, creative commons, or fair use.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aseline="0" dirty="0"/>
              <a:t>We recommend you include image citations under each image.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Videos</a:t>
            </a:r>
            <a:r>
              <a:rPr lang="en-US" baseline="0" dirty="0"/>
              <a:t> can also be added in this space as well. Download the video and insert it into your presentation. That will play back more smoothly than linking out to a video.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aseline="0" dirty="0"/>
              <a:t>.mp4 is the best video file type to use in PPT.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aseline="0" dirty="0"/>
              <a:t>Don’t use any images with bright green! They will be transparent.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baseline="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baseline="0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7606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marR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PPT will recognize</a:t>
            </a:r>
            <a:r>
              <a:rPr lang="en-US" baseline="0" dirty="0"/>
              <a:t> most standard image types such as JPGs and PNGs.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The copyright</a:t>
            </a:r>
            <a:r>
              <a:rPr lang="en-US" baseline="0" dirty="0"/>
              <a:t> standards for online media are much stricter than in the classroom. Use only images that you own or are available through public domain, creative commons, or fair use.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aseline="0" dirty="0"/>
              <a:t>We recommend you include image citations under each image.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Videos</a:t>
            </a:r>
            <a:r>
              <a:rPr lang="en-US" baseline="0" dirty="0"/>
              <a:t> can also be added in this space as well. Download the video and insert it into your presentation. That will play back more smoothly than linking out to a video.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aseline="0" dirty="0"/>
              <a:t>.mp4 is the best video file type to use in PPT.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aseline="0" dirty="0"/>
              <a:t>Don’t use any images with bright green! They will be transparent.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baseline="0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7606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Photo only</a:t>
            </a:r>
          </a:p>
          <a:p>
            <a:pPr marL="457200" marR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457200" marR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PPT will recognize</a:t>
            </a:r>
            <a:r>
              <a:rPr lang="en-US" baseline="0" dirty="0"/>
              <a:t> most standard image types such as JPGs and PNGs.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The copyright</a:t>
            </a:r>
            <a:r>
              <a:rPr lang="en-US" baseline="0" dirty="0"/>
              <a:t> standards for online media are much stricter than in the classroom. Use only images that you own or are available through public domain, creative commons, or fair use.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aseline="0" dirty="0"/>
              <a:t>We recommend you include image citations under each image.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Videos</a:t>
            </a:r>
            <a:r>
              <a:rPr lang="en-US" baseline="0" dirty="0"/>
              <a:t> can also be added in this space as well. Download the video and insert it into your presentation. That will play back more smoothly than linking out to a video.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aseline="0" dirty="0"/>
              <a:t>.mp4 is the best video file type to use in PPT.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aseline="0" dirty="0"/>
              <a:t>Don’t use any images with bright green! They will be transparent.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baseline="0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7606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marR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/>
              <a:t>Maintain consistency of font and font sizes throughout the lesson.</a:t>
            </a:r>
            <a:endParaRPr lang="en-US" dirty="0"/>
          </a:p>
          <a:p>
            <a:pPr marL="457200" marR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Make all standard text white. </a:t>
            </a:r>
            <a:r>
              <a:rPr lang="en-US" baseline="0" dirty="0"/>
              <a:t>It shows up best on a black background.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Highlight text</a:t>
            </a:r>
            <a:r>
              <a:rPr lang="en-US" baseline="0" dirty="0"/>
              <a:t> in bright-colored typefaces.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aseline="0" dirty="0"/>
              <a:t>Don’t use dark colored text or shades of green.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baseline="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baseline="0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6305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marR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/>
              <a:t>Maintain consistency of font and font sizes throughout the lesson.</a:t>
            </a:r>
            <a:endParaRPr lang="en-US" dirty="0"/>
          </a:p>
          <a:p>
            <a:pPr marL="457200" marR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Make all standard text white. </a:t>
            </a:r>
            <a:r>
              <a:rPr lang="en-US" baseline="0" dirty="0"/>
              <a:t>It shows up best on a black background.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Highlight text</a:t>
            </a:r>
            <a:r>
              <a:rPr lang="en-US" baseline="0" dirty="0"/>
              <a:t> in bright-colored typefaces.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aseline="0" dirty="0"/>
              <a:t>Don’t use dark colored text or shades of green.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baseline="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baseline="0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6305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marR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/>
              <a:t>Maintain consistency of font and font sizes throughout the lesson.</a:t>
            </a:r>
            <a:endParaRPr lang="en-US" dirty="0"/>
          </a:p>
          <a:p>
            <a:pPr marL="457200" marR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Make all standard text white. </a:t>
            </a:r>
            <a:r>
              <a:rPr lang="en-US" baseline="0" dirty="0"/>
              <a:t>It shows up best on a black background.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Highlight text</a:t>
            </a:r>
            <a:r>
              <a:rPr lang="en-US" baseline="0" dirty="0"/>
              <a:t> in bright-colored typefaces.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aseline="0" dirty="0"/>
              <a:t>Don’t use dark colored text or shades of green.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baseline="0" dirty="0"/>
          </a:p>
          <a:p>
            <a:pPr marL="0" indent="0">
              <a:buFont typeface="Arial" panose="020B0604020202020204" pitchFamily="34" charset="0"/>
              <a:buNone/>
            </a:pPr>
            <a:endParaRPr lang="en-US" baseline="0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8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8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3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5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06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87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6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50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59B0007C-112F-41BB-B448-0CEF7E77F6C2}" type="datetime1">
              <a:rPr lang="en-US" smtClean="0">
                <a:solidFill>
                  <a:srgbClr val="FFFFFF"/>
                </a:solidFill>
              </a:rPr>
              <a:t>3/5/2026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2E0A0-C266-4798-8C8F-B9F91E9DA37E}" type="slidenum">
              <a:rPr lang="en-US" smtClean="0">
                <a:solidFill>
                  <a:schemeClr val="tx2"/>
                </a:solidFill>
              </a:rPr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375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D73DE-1F4B-46E1-96DD-860298220743}" type="datetime1">
              <a:rPr lang="en-US" smtClean="0"/>
              <a:t>3/5/2026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lang="en-US" sz="1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342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13338-3126-4334-B1C0-809F75A7A41B}" type="datetime1">
              <a:rPr lang="en-US" smtClean="0"/>
              <a:t>3/5/2026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lang="en-US" sz="1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182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FB9CA-96B2-4B77-9F3F-A7842CA7C851}" type="datetime1">
              <a:rPr lang="en-US" smtClean="0"/>
              <a:t>3/5/2026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lang="en-US" sz="1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538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8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62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2439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63252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204065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44878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8569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2650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69727-26E3-490F-B89F-7A2BC131ACCC}" type="datetime1">
              <a:rPr lang="en-US" smtClean="0"/>
              <a:t>3/5/2026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lang="en-US" sz="2400" b="1" smtClean="0">
                <a:solidFill>
                  <a:srgbClr val="FFFFFF"/>
                </a:solidFill>
              </a:rPr>
              <a:pPr algn="ctr"/>
              <a:t>‹#›</a:t>
            </a:fld>
            <a:endParaRPr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430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752EB-77E5-452F-A263-BC9256006F39}" type="datetime1">
              <a:rPr lang="en-US" smtClean="0"/>
              <a:t>3/5/2026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752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31" indent="0">
              <a:buNone/>
              <a:defRPr sz="1800" b="1"/>
            </a:lvl2pPr>
            <a:lvl3pPr marL="816262" indent="0">
              <a:buNone/>
              <a:defRPr sz="1600" b="1"/>
            </a:lvl3pPr>
            <a:lvl4pPr marL="1224392" indent="0">
              <a:buNone/>
              <a:defRPr sz="1400" b="1"/>
            </a:lvl4pPr>
            <a:lvl5pPr marL="1632523" indent="0">
              <a:buNone/>
              <a:defRPr sz="1400" b="1"/>
            </a:lvl5pPr>
            <a:lvl6pPr marL="2040654" indent="0">
              <a:buNone/>
              <a:defRPr sz="1400" b="1"/>
            </a:lvl6pPr>
            <a:lvl7pPr marL="2448785" indent="0">
              <a:buNone/>
              <a:defRPr sz="1400" b="1"/>
            </a:lvl7pPr>
            <a:lvl8pPr marL="2856915" indent="0">
              <a:buNone/>
              <a:defRPr sz="1400" b="1"/>
            </a:lvl8pPr>
            <a:lvl9pPr marL="3265046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31" indent="0">
              <a:buNone/>
              <a:defRPr sz="1800" b="1"/>
            </a:lvl2pPr>
            <a:lvl3pPr marL="816262" indent="0">
              <a:buNone/>
              <a:defRPr sz="1600" b="1"/>
            </a:lvl3pPr>
            <a:lvl4pPr marL="1224392" indent="0">
              <a:buNone/>
              <a:defRPr sz="1400" b="1"/>
            </a:lvl4pPr>
            <a:lvl5pPr marL="1632523" indent="0">
              <a:buNone/>
              <a:defRPr sz="1400" b="1"/>
            </a:lvl5pPr>
            <a:lvl6pPr marL="2040654" indent="0">
              <a:buNone/>
              <a:defRPr sz="1400" b="1"/>
            </a:lvl6pPr>
            <a:lvl7pPr marL="2448785" indent="0">
              <a:buNone/>
              <a:defRPr sz="1400" b="1"/>
            </a:lvl7pPr>
            <a:lvl8pPr marL="2856915" indent="0">
              <a:buNone/>
              <a:defRPr sz="1400" b="1"/>
            </a:lvl8pPr>
            <a:lvl9pPr marL="3265046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32F29-AE7C-4F2B-AC4C-AA3AAF8CBD7D}" type="datetime1">
              <a:rPr lang="en-US" smtClean="0"/>
              <a:t>3/5/2026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902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1DDA0-B55B-4BDC-AB05-7C260F3DA27C}" type="datetime1">
              <a:rPr lang="en-US" smtClean="0"/>
              <a:t>3/5/2026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7CB7D-F184-43C7-B6FD-03D728E1BBF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13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AC9B4-6AF3-4C16-982D-20BB365B3F58}" type="datetime1">
              <a:rPr lang="en-US" smtClean="0"/>
              <a:t>3/5/2026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7CB7D-F184-43C7-B6FD-03D728E1BBFF}" type="slidenum">
              <a:rPr lang="en-US" smtClean="0">
                <a:solidFill>
                  <a:schemeClr val="tx2"/>
                </a:solidFill>
              </a:rPr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993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200"/>
            </a:lvl1pPr>
            <a:lvl2pPr marL="408131" indent="0">
              <a:buNone/>
              <a:defRPr sz="1100"/>
            </a:lvl2pPr>
            <a:lvl3pPr marL="816262" indent="0">
              <a:buNone/>
              <a:defRPr sz="900"/>
            </a:lvl3pPr>
            <a:lvl4pPr marL="1224392" indent="0">
              <a:buNone/>
              <a:defRPr sz="800"/>
            </a:lvl4pPr>
            <a:lvl5pPr marL="1632523" indent="0">
              <a:buNone/>
              <a:defRPr sz="800"/>
            </a:lvl5pPr>
            <a:lvl6pPr marL="2040654" indent="0">
              <a:buNone/>
              <a:defRPr sz="800"/>
            </a:lvl6pPr>
            <a:lvl7pPr marL="2448785" indent="0">
              <a:buNone/>
              <a:defRPr sz="800"/>
            </a:lvl7pPr>
            <a:lvl8pPr marL="2856915" indent="0">
              <a:buNone/>
              <a:defRPr sz="800"/>
            </a:lvl8pPr>
            <a:lvl9pPr marL="3265046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FE282-1715-44A1-B894-16F690027629}" type="datetime1">
              <a:rPr lang="en-US" smtClean="0"/>
              <a:t>3/5/2026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7CB7D-F184-43C7-B6FD-03D728E1BBF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053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800"/>
            </a:lvl1pPr>
            <a:lvl2pPr marL="408131" indent="0">
              <a:buNone/>
              <a:defRPr sz="2500"/>
            </a:lvl2pPr>
            <a:lvl3pPr marL="816262" indent="0">
              <a:buNone/>
              <a:defRPr sz="2100"/>
            </a:lvl3pPr>
            <a:lvl4pPr marL="1224392" indent="0">
              <a:buNone/>
              <a:defRPr sz="1800"/>
            </a:lvl4pPr>
            <a:lvl5pPr marL="1632523" indent="0">
              <a:buNone/>
              <a:defRPr sz="1800"/>
            </a:lvl5pPr>
            <a:lvl6pPr marL="2040654" indent="0">
              <a:buNone/>
              <a:defRPr sz="1800"/>
            </a:lvl6pPr>
            <a:lvl7pPr marL="2448785" indent="0">
              <a:buNone/>
              <a:defRPr sz="1800"/>
            </a:lvl7pPr>
            <a:lvl8pPr marL="2856915" indent="0">
              <a:buNone/>
              <a:defRPr sz="1800"/>
            </a:lvl8pPr>
            <a:lvl9pPr marL="3265046" indent="0">
              <a:buNone/>
              <a:defRPr sz="1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200"/>
            </a:lvl1pPr>
            <a:lvl2pPr marL="408131" indent="0">
              <a:buNone/>
              <a:defRPr sz="1100"/>
            </a:lvl2pPr>
            <a:lvl3pPr marL="816262" indent="0">
              <a:buNone/>
              <a:defRPr sz="900"/>
            </a:lvl3pPr>
            <a:lvl4pPr marL="1224392" indent="0">
              <a:buNone/>
              <a:defRPr sz="800"/>
            </a:lvl4pPr>
            <a:lvl5pPr marL="1632523" indent="0">
              <a:buNone/>
              <a:defRPr sz="800"/>
            </a:lvl5pPr>
            <a:lvl6pPr marL="2040654" indent="0">
              <a:buNone/>
              <a:defRPr sz="800"/>
            </a:lvl6pPr>
            <a:lvl7pPr marL="2448785" indent="0">
              <a:buNone/>
              <a:defRPr sz="800"/>
            </a:lvl7pPr>
            <a:lvl8pPr marL="2856915" indent="0">
              <a:buNone/>
              <a:defRPr sz="800"/>
            </a:lvl8pPr>
            <a:lvl9pPr marL="3265046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E2EB2-072B-4CF2-AB01-C34C99E4BD12}" type="datetime1">
              <a:rPr lang="en-US" smtClean="0"/>
              <a:t>3/5/2026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lang="en-US" sz="2800" b="1" smtClean="0">
                <a:solidFill>
                  <a:srgbClr val="FFFFFF"/>
                </a:solidFill>
              </a:rPr>
              <a:pPr algn="ctr"/>
              <a:t>‹#›</a:t>
            </a:fld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05471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81626" tIns="40813" rIns="81626" bIns="40813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81626" tIns="40813" rIns="81626" bIns="4081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81626" tIns="40813" rIns="81626" bIns="40813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17F7EC-F70E-4086-B10E-0C034C232979}" type="datetime1">
              <a:rPr lang="en-US" smtClean="0"/>
              <a:t>3/5/2026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81626" tIns="40813" rIns="81626" bIns="40813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81626" tIns="40813" rIns="81626" bIns="40813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lang="en-US" sz="1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645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hf sldNum="0" hdr="0" dt="0"/>
  <p:txStyles>
    <p:titleStyle>
      <a:lvl1pPr algn="ctr" defTabSz="816262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6098" indent="-306098" algn="l" defTabSz="816262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63212" indent="-255082" algn="l" defTabSz="816262" rtl="0" eaLnBrk="1" latinLnBrk="0" hangingPunct="1">
        <a:spcBef>
          <a:spcPct val="20000"/>
        </a:spcBef>
        <a:buFont typeface="Arial" panose="020B0604020202020204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20327" indent="-204065" algn="l" defTabSz="816262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28457" indent="-204065" algn="l" defTabSz="816262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36588" indent="-204065" algn="l" defTabSz="816262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4719" indent="-204065" algn="l" defTabSz="816262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2850" indent="-204065" algn="l" defTabSz="816262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0981" indent="-204065" algn="l" defTabSz="816262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9111" indent="-204065" algn="l" defTabSz="816262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626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31" algn="l" defTabSz="81626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262" algn="l" defTabSz="81626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392" algn="l" defTabSz="81626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523" algn="l" defTabSz="81626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654" algn="l" defTabSz="81626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8785" algn="l" defTabSz="81626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6915" algn="l" defTabSz="81626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046" algn="l" defTabSz="81626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ctrTitle"/>
          </p:nvPr>
        </p:nvSpPr>
        <p:spPr>
          <a:xfrm>
            <a:off x="456724" y="1459263"/>
            <a:ext cx="7772400" cy="1102519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>
                <a:solidFill>
                  <a:schemeClr val="bg1"/>
                </a:solidFill>
                <a:latin typeface="Arial"/>
                <a:cs typeface="Arial"/>
              </a:rPr>
              <a:t>LIGHTBOARD TEMPLATE</a:t>
            </a:r>
          </a:p>
        </p:txBody>
      </p:sp>
      <p:sp>
        <p:nvSpPr>
          <p:cNvPr id="5" name="Rectangle 4"/>
          <p:cNvSpPr>
            <a:spLocks noGrp="1"/>
          </p:cNvSpPr>
          <p:nvPr>
            <p:ph type="subTitle" idx="1"/>
          </p:nvPr>
        </p:nvSpPr>
        <p:spPr>
          <a:xfrm>
            <a:off x="486307" y="2343150"/>
            <a:ext cx="5533493" cy="1524000"/>
          </a:xfrm>
        </p:spPr>
        <p:txBody>
          <a:bodyPr>
            <a:normAutofit fontScale="92500"/>
          </a:bodyPr>
          <a:lstStyle/>
          <a:p>
            <a:pPr algn="l">
              <a:spcBef>
                <a:spcPts val="0"/>
              </a:spcBef>
            </a:pPr>
            <a:r>
              <a:rPr lang="en-US" sz="2200" b="1" dirty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Tips and tools for creating and presenting slides in the </a:t>
            </a:r>
            <a:r>
              <a:rPr lang="en-US" sz="2200" b="1" dirty="0" err="1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Lightboard</a:t>
            </a:r>
            <a:r>
              <a:rPr lang="en-US" sz="2200" b="1" dirty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Studio</a:t>
            </a:r>
          </a:p>
          <a:p>
            <a:pPr algn="l">
              <a:spcBef>
                <a:spcPts val="0"/>
              </a:spcBef>
            </a:pPr>
            <a:endParaRPr lang="en-US" sz="2200" b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r>
              <a:rPr lang="en-US" sz="2200" b="1" dirty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 Name and Instructor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46518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ctrTitle"/>
          </p:nvPr>
        </p:nvSpPr>
        <p:spPr>
          <a:xfrm>
            <a:off x="600592" y="457200"/>
            <a:ext cx="7057106" cy="629579"/>
          </a:xfrm>
        </p:spPr>
        <p:txBody>
          <a:bodyPr>
            <a:normAutofit/>
          </a:bodyPr>
          <a:lstStyle/>
          <a:p>
            <a:pPr algn="l"/>
            <a:r>
              <a:rPr lang="en-US" sz="2700" b="1" dirty="0">
                <a:solidFill>
                  <a:schemeClr val="bg1"/>
                </a:solidFill>
                <a:latin typeface="Arial"/>
                <a:cs typeface="Arial"/>
              </a:rPr>
              <a:t>UIUC Bell Tower</a:t>
            </a:r>
          </a:p>
        </p:txBody>
      </p:sp>
      <p:pic>
        <p:nvPicPr>
          <p:cNvPr id="3074" name="Picture 2" descr="C:\Users\elekman2\Pictures\vlcsnap-2016-11-07-11h23m12s46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5661"/>
            <a:ext cx="9157186" cy="5197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/>
          <p:cNvSpPr txBox="1">
            <a:spLocks/>
          </p:cNvSpPr>
          <p:nvPr/>
        </p:nvSpPr>
        <p:spPr>
          <a:xfrm>
            <a:off x="572020" y="3771900"/>
            <a:ext cx="8085673" cy="629579"/>
          </a:xfrm>
          <a:prstGeom prst="rect">
            <a:avLst/>
          </a:prstGeom>
        </p:spPr>
        <p:txBody>
          <a:bodyPr vert="horz" lIns="81626" tIns="40813" rIns="81626" bIns="40813" rtlCol="0" anchor="ctr">
            <a:normAutofit/>
          </a:bodyPr>
          <a:lstStyle>
            <a:lvl1pPr algn="ctr" defTabSz="2177278" rtl="0" eaLnBrk="1" latinLnBrk="0" hangingPunct="1">
              <a:spcBef>
                <a:spcPct val="0"/>
              </a:spcBef>
              <a:buNone/>
              <a:defRPr sz="10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50000"/>
                    </a:prstClr>
                  </a:outerShdw>
                </a:effectLst>
                <a:latin typeface="Arial"/>
                <a:cs typeface="Arial"/>
              </a:rPr>
              <a:t>FULL SCREEN IMAGE, RIGHT-ALIGNED</a:t>
            </a:r>
          </a:p>
        </p:txBody>
      </p:sp>
      <p:sp>
        <p:nvSpPr>
          <p:cNvPr id="9" name="Rectangle 8"/>
          <p:cNvSpPr/>
          <p:nvPr/>
        </p:nvSpPr>
        <p:spPr>
          <a:xfrm>
            <a:off x="429165" y="4305526"/>
            <a:ext cx="8171386" cy="250058"/>
          </a:xfrm>
          <a:prstGeom prst="rect">
            <a:avLst/>
          </a:prstGeom>
        </p:spPr>
        <p:txBody>
          <a:bodyPr wrap="square" lIns="34281" tIns="17140" rIns="34281" bIns="17140">
            <a:spAutoFit/>
          </a:bodyPr>
          <a:lstStyle/>
          <a:p>
            <a:pPr algn="r"/>
            <a:r>
              <a:rPr lang="en-US" sz="1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5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Image source here (CITL, 2015)</a:t>
            </a:r>
          </a:p>
        </p:txBody>
      </p:sp>
    </p:spTree>
    <p:extLst>
      <p:ext uri="{BB962C8B-B14F-4D97-AF65-F5344CB8AC3E}">
        <p14:creationId xmlns:p14="http://schemas.microsoft.com/office/powerpoint/2010/main" val="40391349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elekman2\Pictures\vlcsnap-2016-11-07-11h23m12s46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832" y="-54046"/>
            <a:ext cx="9172832" cy="5197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3"/>
          <p:cNvSpPr txBox="1">
            <a:spLocks/>
          </p:cNvSpPr>
          <p:nvPr/>
        </p:nvSpPr>
        <p:spPr>
          <a:xfrm>
            <a:off x="490703" y="3771900"/>
            <a:ext cx="8114243" cy="629579"/>
          </a:xfrm>
          <a:prstGeom prst="rect">
            <a:avLst/>
          </a:prstGeom>
        </p:spPr>
        <p:txBody>
          <a:bodyPr vert="horz" lIns="81626" tIns="40813" rIns="81626" bIns="40813" rtlCol="0" anchor="ctr">
            <a:normAutofit/>
          </a:bodyPr>
          <a:lstStyle>
            <a:lvl1pPr algn="ctr" defTabSz="2177278" rtl="0" eaLnBrk="1" latinLnBrk="0" hangingPunct="1">
              <a:spcBef>
                <a:spcPct val="0"/>
              </a:spcBef>
              <a:buNone/>
              <a:defRPr sz="10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50000"/>
                    </a:prstClr>
                  </a:outerShdw>
                </a:effectLst>
                <a:latin typeface="Arial"/>
                <a:cs typeface="Arial"/>
              </a:rPr>
              <a:t>FULL SCREEN IMAGE, LEFT-ALIGNED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43450" y="4305526"/>
            <a:ext cx="8057101" cy="250058"/>
          </a:xfrm>
          <a:prstGeom prst="rect">
            <a:avLst/>
          </a:prstGeom>
        </p:spPr>
        <p:txBody>
          <a:bodyPr wrap="square" lIns="34281" tIns="17140" rIns="34281" bIns="1714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5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(CITL, 2015) Image source here </a:t>
            </a:r>
          </a:p>
        </p:txBody>
      </p:sp>
    </p:spTree>
    <p:extLst>
      <p:ext uri="{BB962C8B-B14F-4D97-AF65-F5344CB8AC3E}">
        <p14:creationId xmlns:p14="http://schemas.microsoft.com/office/powerpoint/2010/main" val="2251488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elekman2\Pictures\vlcsnap-2016-11-07-11h23m12s46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8793"/>
            <a:ext cx="9156912" cy="5197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 txBox="1">
            <a:spLocks/>
          </p:cNvSpPr>
          <p:nvPr/>
        </p:nvSpPr>
        <p:spPr>
          <a:xfrm>
            <a:off x="572020" y="3771900"/>
            <a:ext cx="8085673" cy="629579"/>
          </a:xfrm>
          <a:prstGeom prst="rect">
            <a:avLst/>
          </a:prstGeom>
        </p:spPr>
        <p:txBody>
          <a:bodyPr vert="horz" lIns="81626" tIns="40813" rIns="81626" bIns="40813" rtlCol="0" anchor="ctr">
            <a:normAutofit/>
          </a:bodyPr>
          <a:lstStyle>
            <a:lvl1pPr algn="ctr" defTabSz="2177278" rtl="0" eaLnBrk="1" latinLnBrk="0" hangingPunct="1">
              <a:spcBef>
                <a:spcPct val="0"/>
              </a:spcBef>
              <a:buNone/>
              <a:defRPr sz="10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50000"/>
                    </a:prstClr>
                  </a:outerShdw>
                </a:effectLst>
                <a:latin typeface="Arial"/>
                <a:cs typeface="Arial"/>
              </a:rPr>
              <a:t>FULL SCREEN TITLE SLIDE</a:t>
            </a:r>
          </a:p>
        </p:txBody>
      </p:sp>
      <p:sp>
        <p:nvSpPr>
          <p:cNvPr id="7" name="Rectangle 6"/>
          <p:cNvSpPr/>
          <p:nvPr/>
        </p:nvSpPr>
        <p:spPr>
          <a:xfrm>
            <a:off x="429165" y="4305526"/>
            <a:ext cx="8171386" cy="280836"/>
          </a:xfrm>
          <a:prstGeom prst="rect">
            <a:avLst/>
          </a:prstGeom>
        </p:spPr>
        <p:txBody>
          <a:bodyPr wrap="square" lIns="34281" tIns="17140" rIns="34281" bIns="17140">
            <a:spAutoFit/>
          </a:bodyPr>
          <a:lstStyle/>
          <a:p>
            <a:pPr algn="r"/>
            <a:r>
              <a:rPr lang="en-US" sz="1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5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Class Name and Instructor</a:t>
            </a:r>
          </a:p>
        </p:txBody>
      </p:sp>
    </p:spTree>
    <p:extLst>
      <p:ext uri="{BB962C8B-B14F-4D97-AF65-F5344CB8AC3E}">
        <p14:creationId xmlns:p14="http://schemas.microsoft.com/office/powerpoint/2010/main" val="33958057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9833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ctrTitle"/>
          </p:nvPr>
        </p:nvSpPr>
        <p:spPr>
          <a:xfrm>
            <a:off x="486307" y="457200"/>
            <a:ext cx="7057106" cy="629579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>
                <a:solidFill>
                  <a:schemeClr val="bg1"/>
                </a:solidFill>
                <a:latin typeface="Arial"/>
                <a:cs typeface="Arial"/>
              </a:rPr>
              <a:t>PHOTO WITH HEADER</a:t>
            </a:r>
          </a:p>
        </p:txBody>
      </p:sp>
      <p:pic>
        <p:nvPicPr>
          <p:cNvPr id="3074" name="Picture 2" descr="C:\Users\elekman2\Pictures\vlcsnap-2016-11-07-11h23m12s46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25" y="1171575"/>
            <a:ext cx="4177174" cy="237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72022" y="3550444"/>
            <a:ext cx="4199978" cy="250058"/>
          </a:xfrm>
          <a:prstGeom prst="rect">
            <a:avLst/>
          </a:prstGeom>
        </p:spPr>
        <p:txBody>
          <a:bodyPr wrap="square" lIns="34281" tIns="17140" rIns="34281" bIns="1714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(CITL, 2015) Image source goes here</a:t>
            </a:r>
          </a:p>
        </p:txBody>
      </p:sp>
    </p:spTree>
    <p:extLst>
      <p:ext uri="{BB962C8B-B14F-4D97-AF65-F5344CB8AC3E}">
        <p14:creationId xmlns:p14="http://schemas.microsoft.com/office/powerpoint/2010/main" val="2588038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ctrTitle"/>
          </p:nvPr>
        </p:nvSpPr>
        <p:spPr>
          <a:xfrm>
            <a:off x="486307" y="457200"/>
            <a:ext cx="7057106" cy="629579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>
                <a:solidFill>
                  <a:schemeClr val="bg1"/>
                </a:solidFill>
                <a:latin typeface="Arial"/>
                <a:cs typeface="Arial"/>
              </a:rPr>
              <a:t>PHOTO WITH HEADER &amp; TEXT</a:t>
            </a:r>
          </a:p>
        </p:txBody>
      </p:sp>
      <p:pic>
        <p:nvPicPr>
          <p:cNvPr id="3074" name="Picture 2" descr="C:\Users\elekman2\Pictures\vlcsnap-2016-11-07-11h23m12s46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25" y="1171575"/>
            <a:ext cx="4177174" cy="237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72021" y="3550444"/>
            <a:ext cx="4571405" cy="250058"/>
          </a:xfrm>
          <a:prstGeom prst="rect">
            <a:avLst/>
          </a:prstGeom>
        </p:spPr>
        <p:txBody>
          <a:bodyPr lIns="34281" tIns="17140" rIns="34281" bIns="1714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(CITL, 2015) Image source goes here</a:t>
            </a:r>
          </a:p>
        </p:txBody>
      </p:sp>
      <p:sp>
        <p:nvSpPr>
          <p:cNvPr id="5" name="Rectangle 4"/>
          <p:cNvSpPr>
            <a:spLocks noGrp="1"/>
          </p:cNvSpPr>
          <p:nvPr>
            <p:ph type="subTitle" idx="1"/>
          </p:nvPr>
        </p:nvSpPr>
        <p:spPr>
          <a:xfrm>
            <a:off x="543450" y="3943350"/>
            <a:ext cx="5142830" cy="707745"/>
          </a:xfrm>
        </p:spPr>
        <p:txBody>
          <a:bodyPr>
            <a:normAutofit/>
          </a:bodyPr>
          <a:lstStyle/>
          <a:p>
            <a:pPr algn="l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Additional text goes here.</a:t>
            </a:r>
          </a:p>
        </p:txBody>
      </p:sp>
    </p:spTree>
    <p:extLst>
      <p:ext uri="{BB962C8B-B14F-4D97-AF65-F5344CB8AC3E}">
        <p14:creationId xmlns:p14="http://schemas.microsoft.com/office/powerpoint/2010/main" val="1901638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elekman2\Pictures\vlcsnap-2016-11-07-11h23m12s46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25" y="1171575"/>
            <a:ext cx="4177174" cy="237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712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/>
          </p:cNvSpPr>
          <p:nvPr>
            <p:ph type="subTitle" idx="1"/>
          </p:nvPr>
        </p:nvSpPr>
        <p:spPr>
          <a:xfrm>
            <a:off x="514878" y="1228725"/>
            <a:ext cx="5199973" cy="3429000"/>
          </a:xfrm>
        </p:spPr>
        <p:txBody>
          <a:bodyPr>
            <a:normAutofit/>
          </a:bodyPr>
          <a:lstStyle/>
          <a:p>
            <a:pPr marL="321383" indent="-321383" algn="l">
              <a:spcBef>
                <a:spcPts val="0"/>
              </a:spcBef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Bullet one goes here. </a:t>
            </a:r>
          </a:p>
          <a:p>
            <a:pPr algn="l">
              <a:spcBef>
                <a:spcPts val="0"/>
              </a:spcBef>
            </a:pPr>
            <a:endParaRPr lang="en-US" sz="2400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21383" indent="-321383" algn="l">
              <a:spcBef>
                <a:spcPts val="0"/>
              </a:spcBef>
              <a:buFont typeface="Arial"/>
              <a:buChar char="•"/>
            </a:pPr>
            <a:r>
              <a:rPr lang="en-US" sz="2400" dirty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Bullet two goes here.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21383" indent="-321383" algn="l">
              <a:spcBef>
                <a:spcPts val="0"/>
              </a:spcBef>
              <a:buFont typeface="Arial"/>
              <a:buChar char="•"/>
            </a:pP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21383" indent="-321383" algn="l">
              <a:spcBef>
                <a:spcPts val="0"/>
              </a:spcBef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Bullet three goes here.</a:t>
            </a:r>
          </a:p>
          <a:p>
            <a:pPr marL="321383" indent="-321383" algn="l">
              <a:spcBef>
                <a:spcPts val="0"/>
              </a:spcBef>
              <a:buFont typeface="Arial"/>
              <a:buChar char="•"/>
            </a:pPr>
            <a:endParaRPr lang="en-US" sz="2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3"/>
          <p:cNvSpPr txBox="1">
            <a:spLocks/>
          </p:cNvSpPr>
          <p:nvPr/>
        </p:nvSpPr>
        <p:spPr>
          <a:xfrm>
            <a:off x="486307" y="457200"/>
            <a:ext cx="7057106" cy="629579"/>
          </a:xfrm>
          <a:prstGeom prst="rect">
            <a:avLst/>
          </a:prstGeom>
        </p:spPr>
        <p:txBody>
          <a:bodyPr vert="horz" lIns="81626" tIns="40813" rIns="81626" bIns="40813" rtlCol="0" anchor="ctr">
            <a:normAutofit/>
          </a:bodyPr>
          <a:lstStyle>
            <a:lvl1pPr algn="ctr" defTabSz="2177278" rtl="0" eaLnBrk="1" latinLnBrk="0" hangingPunct="1">
              <a:spcBef>
                <a:spcPct val="0"/>
              </a:spcBef>
              <a:buNone/>
              <a:defRPr sz="10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chemeClr val="bg1"/>
                </a:solidFill>
                <a:latin typeface="Arial"/>
                <a:cs typeface="Arial"/>
              </a:rPr>
              <a:t>BULLETED LIST WITH HEADER</a:t>
            </a:r>
          </a:p>
        </p:txBody>
      </p:sp>
    </p:spTree>
    <p:extLst>
      <p:ext uri="{BB962C8B-B14F-4D97-AF65-F5344CB8AC3E}">
        <p14:creationId xmlns:p14="http://schemas.microsoft.com/office/powerpoint/2010/main" val="8526617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/>
          </p:cNvSpPr>
          <p:nvPr>
            <p:ph type="subTitle" idx="1"/>
          </p:nvPr>
        </p:nvSpPr>
        <p:spPr>
          <a:xfrm>
            <a:off x="514878" y="1228725"/>
            <a:ext cx="5199973" cy="3429000"/>
          </a:xfrm>
        </p:spPr>
        <p:txBody>
          <a:bodyPr>
            <a:normAutofit fontScale="92500" lnSpcReduction="20000"/>
          </a:bodyPr>
          <a:lstStyle/>
          <a:p>
            <a:pPr algn="l">
              <a:spcBef>
                <a:spcPts val="0"/>
              </a:spcBef>
            </a:pP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eiusmod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tempor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incididunt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labore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dolore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l">
              <a:spcBef>
                <a:spcPts val="0"/>
              </a:spcBef>
            </a:pPr>
            <a:endParaRPr lang="en-US" sz="2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exercitation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laboris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nisi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aliquip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Duis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aute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irure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 in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reprehenderit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voluptate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cillum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dolore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fugiat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pariatur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3"/>
          <p:cNvSpPr txBox="1">
            <a:spLocks/>
          </p:cNvSpPr>
          <p:nvPr/>
        </p:nvSpPr>
        <p:spPr>
          <a:xfrm>
            <a:off x="486307" y="457200"/>
            <a:ext cx="7057106" cy="629579"/>
          </a:xfrm>
          <a:prstGeom prst="rect">
            <a:avLst/>
          </a:prstGeom>
        </p:spPr>
        <p:txBody>
          <a:bodyPr vert="horz" lIns="81626" tIns="40813" rIns="81626" bIns="40813" rtlCol="0" anchor="ctr">
            <a:normAutofit/>
          </a:bodyPr>
          <a:lstStyle>
            <a:lvl1pPr algn="ctr" defTabSz="2177278" rtl="0" eaLnBrk="1" latinLnBrk="0" hangingPunct="1">
              <a:spcBef>
                <a:spcPct val="0"/>
              </a:spcBef>
              <a:buNone/>
              <a:defRPr sz="10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chemeClr val="bg1"/>
                </a:solidFill>
                <a:latin typeface="Arial"/>
                <a:cs typeface="Arial"/>
              </a:rPr>
              <a:t>PARAGRAPH TEXT W/ HEADER</a:t>
            </a:r>
          </a:p>
        </p:txBody>
      </p:sp>
    </p:spTree>
    <p:extLst>
      <p:ext uri="{BB962C8B-B14F-4D97-AF65-F5344CB8AC3E}">
        <p14:creationId xmlns:p14="http://schemas.microsoft.com/office/powerpoint/2010/main" val="23695840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/>
          </p:cNvSpPr>
          <p:nvPr>
            <p:ph type="subTitle" idx="1"/>
          </p:nvPr>
        </p:nvSpPr>
        <p:spPr>
          <a:xfrm>
            <a:off x="381000" y="971550"/>
            <a:ext cx="4942831" cy="3609975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“Quotes can be incorporated into  a presentation like this.”</a:t>
            </a:r>
          </a:p>
          <a:p>
            <a:pPr algn="l"/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</a:t>
            </a:r>
          </a:p>
          <a:p>
            <a:pPr algn="r"/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Benjamin Franklin</a:t>
            </a:r>
          </a:p>
        </p:txBody>
      </p:sp>
    </p:spTree>
    <p:extLst>
      <p:ext uri="{BB962C8B-B14F-4D97-AF65-F5344CB8AC3E}">
        <p14:creationId xmlns:p14="http://schemas.microsoft.com/office/powerpoint/2010/main" val="30518202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1024</Words>
  <Application>Microsoft Office PowerPoint</Application>
  <PresentationFormat>On-screen Show (16:9)</PresentationFormat>
  <Paragraphs>96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Wingdings</vt:lpstr>
      <vt:lpstr>Office Theme</vt:lpstr>
      <vt:lpstr>LIGHTBOARD TEMPLATE</vt:lpstr>
      <vt:lpstr>PowerPoint Presentation</vt:lpstr>
      <vt:lpstr>PowerPoint Presentation</vt:lpstr>
      <vt:lpstr>PHOTO WITH HEADER</vt:lpstr>
      <vt:lpstr>PHOTO WITH HEADER &amp; TEXT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UIUC Bell Tower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>Southworth, Kevin</cp:lastModifiedBy>
  <cp:revision>3</cp:revision>
  <dcterms:created xsi:type="dcterms:W3CDTF">2015-04-22T20:15:05Z</dcterms:created>
  <dcterms:modified xsi:type="dcterms:W3CDTF">2026-03-05T17:49:05Z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1033</vt:i4>
  </property>
  <property fmtid="{D5CDD505-2E9C-101B-9397-08002B2CF9AE}" pid="3" name="_Version">
    <vt:lpwstr>12.0.4518</vt:lpwstr>
  </property>
</Properties>
</file>